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tags/tag8.xml" ContentType="application/vnd.openxmlformats-officedocument.presentationml.tag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tags/tag14.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tags/tag7.xml" ContentType="application/vnd.openxmlformats-officedocument.presentationml.tag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tags/tag17.xml" ContentType="application/vnd.openxmlformats-officedocument.presentationml.tags+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tags/tag15.xml" ContentType="application/vnd.openxmlformats-officedocument.presentationml.tags+xml"/>
  <Override PartName="/ppt/diagrams/data3.xml" ContentType="application/vnd.openxmlformats-officedocument.drawingml.diagramData+xml"/>
  <Override PartName="/ppt/tags/tag13.xml" ContentType="application/vnd.openxmlformats-officedocument.presentationml.tags+xml"/>
  <Override PartName="/ppt/tags/tag2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321" r:id="rId3"/>
    <p:sldId id="280" r:id="rId4"/>
    <p:sldId id="277" r:id="rId5"/>
    <p:sldId id="287" r:id="rId6"/>
    <p:sldId id="295" r:id="rId7"/>
    <p:sldId id="292" r:id="rId8"/>
    <p:sldId id="279" r:id="rId9"/>
    <p:sldId id="275" r:id="rId10"/>
    <p:sldId id="305" r:id="rId11"/>
    <p:sldId id="294" r:id="rId12"/>
    <p:sldId id="312" r:id="rId13"/>
    <p:sldId id="288" r:id="rId14"/>
    <p:sldId id="273" r:id="rId15"/>
    <p:sldId id="282" r:id="rId16"/>
    <p:sldId id="304" r:id="rId17"/>
    <p:sldId id="278" r:id="rId18"/>
    <p:sldId id="310" r:id="rId19"/>
    <p:sldId id="308" r:id="rId20"/>
    <p:sldId id="281" r:id="rId21"/>
    <p:sldId id="320" r:id="rId22"/>
    <p:sldId id="291" r:id="rId23"/>
    <p:sldId id="289"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Клюшкины"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3"/>
    <p:penClr>
      <a:srgbClr val="99FF66"/>
    </p:penClr>
    <p:extLst>
      <p:ext uri="{EC167BDD-8182-4AB7-AECC-EB403E3ABB37}">
        <p14:laserClr xmlns:p14="http://schemas.microsoft.com/office/powerpoint/2010/main" xmlns="">
          <a:srgbClr val="00FF00"/>
        </p14:laserClr>
      </p:ext>
      <p:ext uri="{2FDB2607-1784-4EEB-B798-7EB5836EED8A}">
        <p14:showMediaCtrls xmlns:p14="http://schemas.microsoft.com/office/powerpoint/2010/main" xmlns="" val="1"/>
      </p:ext>
    </p:extLst>
  </p:showPr>
  <p:clrMru>
    <a:srgbClr val="FF9900"/>
    <a:srgbClr val="FF00FF"/>
    <a:srgbClr val="CCCC00"/>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8" d="100"/>
          <a:sy n="58" d="100"/>
        </p:scale>
        <p:origin x="-1902" y="-726"/>
      </p:cViewPr>
      <p:guideLst>
        <p:guide orient="horz"/>
        <p:guide/>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7F1AE-CD57-4C68-B18D-228EF1A1122E}" type="doc">
      <dgm:prSet loTypeId="urn:microsoft.com/office/officeart/2005/8/layout/venn1" loCatId="relationship" qsTypeId="urn:microsoft.com/office/officeart/2005/8/quickstyle/3d1" qsCatId="3D" csTypeId="urn:microsoft.com/office/officeart/2005/8/colors/colorful5" csCatId="colorful" phldr="1"/>
      <dgm:spPr/>
      <dgm:t>
        <a:bodyPr/>
        <a:lstStyle/>
        <a:p>
          <a:endParaRPr lang="ru-RU"/>
        </a:p>
      </dgm:t>
    </dgm:pt>
    <dgm:pt modelId="{3A5F195D-59AA-4E9B-81AE-FA4F19925F67}">
      <dgm:prSet custT="1"/>
      <dgm:spPr/>
      <dgm:t>
        <a:bodyPr/>
        <a:lstStyle/>
        <a:p>
          <a:pPr rtl="0"/>
          <a:r>
            <a:rPr lang="ru-RU" sz="1400" b="1" i="0" dirty="0" smtClean="0">
              <a:solidFill>
                <a:schemeClr val="accent5"/>
              </a:solidFill>
            </a:rPr>
            <a:t>4. Является одним из методов развивающего обучения и самообразования;</a:t>
          </a:r>
          <a:endParaRPr lang="ru-RU" sz="1400" i="0" dirty="0">
            <a:solidFill>
              <a:schemeClr val="accent5"/>
            </a:solidFill>
          </a:endParaRPr>
        </a:p>
      </dgm:t>
    </dgm:pt>
    <dgm:pt modelId="{0097F5CD-3F2C-4296-87AE-EE02912D39ED}" type="parTrans" cxnId="{87392030-2267-461C-B6CB-5B289C93F255}">
      <dgm:prSet/>
      <dgm:spPr/>
      <dgm:t>
        <a:bodyPr/>
        <a:lstStyle/>
        <a:p>
          <a:endParaRPr lang="ru-RU"/>
        </a:p>
      </dgm:t>
    </dgm:pt>
    <dgm:pt modelId="{823ECF12-7E2D-4C4B-9313-5E33A56C6409}" type="sibTrans" cxnId="{87392030-2267-461C-B6CB-5B289C93F255}">
      <dgm:prSet/>
      <dgm:spPr/>
      <dgm:t>
        <a:bodyPr/>
        <a:lstStyle/>
        <a:p>
          <a:endParaRPr lang="ru-RU"/>
        </a:p>
      </dgm:t>
    </dgm:pt>
    <dgm:pt modelId="{ED5BF2BF-79A7-4C5B-A8DD-F0B055C996D9}">
      <dgm:prSet custT="1"/>
      <dgm:spPr/>
      <dgm:t>
        <a:bodyPr/>
        <a:lstStyle/>
        <a:p>
          <a:pPr rtl="0"/>
          <a:r>
            <a:rPr lang="ru-RU" sz="1400" b="1" i="1" dirty="0" smtClean="0">
              <a:solidFill>
                <a:srgbClr val="0070C0"/>
              </a:solidFill>
            </a:rPr>
            <a:t>5. Способствует выработке исследовательских умений</a:t>
          </a:r>
          <a:r>
            <a:rPr lang="ru-RU" sz="600" b="1" i="1" dirty="0" smtClean="0"/>
            <a:t>;</a:t>
          </a:r>
          <a:endParaRPr lang="ru-RU" sz="600" dirty="0"/>
        </a:p>
      </dgm:t>
    </dgm:pt>
    <dgm:pt modelId="{B08A2466-6815-4C32-93EF-1EB9313D211D}" type="parTrans" cxnId="{240F5A49-F8AC-4899-919F-65939816B930}">
      <dgm:prSet/>
      <dgm:spPr/>
      <dgm:t>
        <a:bodyPr/>
        <a:lstStyle/>
        <a:p>
          <a:endParaRPr lang="ru-RU"/>
        </a:p>
      </dgm:t>
    </dgm:pt>
    <dgm:pt modelId="{CF80D8C4-5FBB-4FE2-97BF-B2BA5D7192E7}" type="sibTrans" cxnId="{240F5A49-F8AC-4899-919F-65939816B930}">
      <dgm:prSet/>
      <dgm:spPr/>
      <dgm:t>
        <a:bodyPr/>
        <a:lstStyle/>
        <a:p>
          <a:endParaRPr lang="ru-RU"/>
        </a:p>
      </dgm:t>
    </dgm:pt>
    <dgm:pt modelId="{B88DA594-01AC-4D9C-B5C1-E1F226D7454D}">
      <dgm:prSet custT="1"/>
      <dgm:spPr/>
      <dgm:t>
        <a:bodyPr/>
        <a:lstStyle/>
        <a:p>
          <a:pPr rtl="0"/>
          <a:r>
            <a:rPr lang="ru-RU" sz="1400" b="1" i="1" dirty="0" smtClean="0">
              <a:solidFill>
                <a:srgbClr val="7030A0"/>
              </a:solidFill>
            </a:rPr>
            <a:t>6. Способствует развитию креативности и логического мышления</a:t>
          </a:r>
          <a:r>
            <a:rPr lang="ru-RU" sz="600" b="1" i="1" dirty="0" smtClean="0">
              <a:solidFill>
                <a:srgbClr val="7030A0"/>
              </a:solidFill>
            </a:rPr>
            <a:t>;</a:t>
          </a:r>
          <a:endParaRPr lang="ru-RU" sz="600" dirty="0">
            <a:solidFill>
              <a:srgbClr val="7030A0"/>
            </a:solidFill>
          </a:endParaRPr>
        </a:p>
      </dgm:t>
    </dgm:pt>
    <dgm:pt modelId="{CF9CEC25-3487-4564-83A2-239F7C9CC88D}" type="parTrans" cxnId="{51EA0FB6-C80C-4E51-82E5-FB242479B1E6}">
      <dgm:prSet/>
      <dgm:spPr/>
      <dgm:t>
        <a:bodyPr/>
        <a:lstStyle/>
        <a:p>
          <a:endParaRPr lang="ru-RU"/>
        </a:p>
      </dgm:t>
    </dgm:pt>
    <dgm:pt modelId="{CD55BA6D-6C3F-4288-B5B8-7FFD849B1440}" type="sibTrans" cxnId="{51EA0FB6-C80C-4E51-82E5-FB242479B1E6}">
      <dgm:prSet/>
      <dgm:spPr/>
      <dgm:t>
        <a:bodyPr/>
        <a:lstStyle/>
        <a:p>
          <a:endParaRPr lang="ru-RU"/>
        </a:p>
      </dgm:t>
    </dgm:pt>
    <dgm:pt modelId="{BF8B83F5-1398-4B0E-BDF7-2A378ED7102C}">
      <dgm:prSet custT="1"/>
      <dgm:spPr/>
      <dgm:t>
        <a:bodyPr/>
        <a:lstStyle/>
        <a:p>
          <a:pPr rtl="0"/>
          <a:r>
            <a:rPr lang="ru-RU" sz="1400" b="1" i="1" dirty="0" smtClean="0">
              <a:solidFill>
                <a:schemeClr val="accent2">
                  <a:lumMod val="75000"/>
                </a:schemeClr>
              </a:solidFill>
            </a:rPr>
            <a:t>7. Объединяет знания, полученные на курсах повышения квалификации</a:t>
          </a:r>
          <a:r>
            <a:rPr lang="ru-RU" sz="800" b="1" i="1" dirty="0" smtClean="0">
              <a:solidFill>
                <a:schemeClr val="accent2">
                  <a:lumMod val="75000"/>
                </a:schemeClr>
              </a:solidFill>
            </a:rPr>
            <a:t>;</a:t>
          </a:r>
          <a:endParaRPr lang="ru-RU" sz="800" dirty="0">
            <a:solidFill>
              <a:schemeClr val="accent2">
                <a:lumMod val="75000"/>
              </a:schemeClr>
            </a:solidFill>
          </a:endParaRPr>
        </a:p>
      </dgm:t>
    </dgm:pt>
    <dgm:pt modelId="{14601801-16D5-4B77-9FBD-D710A7472B43}" type="parTrans" cxnId="{D38DA786-1010-4DFD-9C5F-3F40A5A342A4}">
      <dgm:prSet/>
      <dgm:spPr/>
      <dgm:t>
        <a:bodyPr/>
        <a:lstStyle/>
        <a:p>
          <a:endParaRPr lang="ru-RU"/>
        </a:p>
      </dgm:t>
    </dgm:pt>
    <dgm:pt modelId="{5368D01C-390A-4BAC-A4C0-CB5D163697B3}" type="sibTrans" cxnId="{D38DA786-1010-4DFD-9C5F-3F40A5A342A4}">
      <dgm:prSet/>
      <dgm:spPr/>
      <dgm:t>
        <a:bodyPr/>
        <a:lstStyle/>
        <a:p>
          <a:endParaRPr lang="ru-RU"/>
        </a:p>
      </dgm:t>
    </dgm:pt>
    <dgm:pt modelId="{67B5C7D0-A4FB-40BB-80D3-2268403D5E71}">
      <dgm:prSet/>
      <dgm:spPr/>
      <dgm:t>
        <a:bodyPr/>
        <a:lstStyle/>
        <a:p>
          <a:pPr rtl="0"/>
          <a:r>
            <a:rPr lang="ru-RU" b="1" i="1" dirty="0" smtClean="0">
              <a:solidFill>
                <a:srgbClr val="FF0000"/>
              </a:solidFill>
            </a:rPr>
            <a:t>1. Является одной из форм организации воспитательно-образовательной работы;</a:t>
          </a:r>
          <a:endParaRPr lang="ru-RU" dirty="0">
            <a:solidFill>
              <a:srgbClr val="FF0000"/>
            </a:solidFill>
          </a:endParaRPr>
        </a:p>
      </dgm:t>
    </dgm:pt>
    <dgm:pt modelId="{2768CF88-C433-41D6-B73C-9D97F2A8C894}" type="parTrans" cxnId="{D71F7583-10F2-4CD5-A7E5-418A4B8FD476}">
      <dgm:prSet/>
      <dgm:spPr/>
      <dgm:t>
        <a:bodyPr/>
        <a:lstStyle/>
        <a:p>
          <a:endParaRPr lang="ru-RU"/>
        </a:p>
      </dgm:t>
    </dgm:pt>
    <dgm:pt modelId="{D543FAB5-B2D6-4772-85E3-EEE05A82D0D4}" type="sibTrans" cxnId="{D71F7583-10F2-4CD5-A7E5-418A4B8FD476}">
      <dgm:prSet/>
      <dgm:spPr/>
      <dgm:t>
        <a:bodyPr/>
        <a:lstStyle/>
        <a:p>
          <a:endParaRPr lang="ru-RU"/>
        </a:p>
      </dgm:t>
    </dgm:pt>
    <dgm:pt modelId="{0A0B12DB-1555-469C-A8A4-EBFDD17F6D61}">
      <dgm:prSet custT="1"/>
      <dgm:spPr/>
      <dgm:t>
        <a:bodyPr/>
        <a:lstStyle/>
        <a:p>
          <a:pPr rtl="0"/>
          <a:r>
            <a:rPr lang="ru-RU" sz="1400" b="1" i="1" dirty="0" smtClean="0">
              <a:solidFill>
                <a:schemeClr val="accent6">
                  <a:lumMod val="50000"/>
                </a:schemeClr>
              </a:solidFill>
            </a:rPr>
            <a:t>2. Повышает </a:t>
          </a:r>
        </a:p>
        <a:p>
          <a:pPr rtl="0"/>
          <a:r>
            <a:rPr lang="ru-RU" sz="1400" b="1" i="1" dirty="0" smtClean="0">
              <a:solidFill>
                <a:schemeClr val="accent6">
                  <a:lumMod val="50000"/>
                </a:schemeClr>
              </a:solidFill>
            </a:rPr>
            <a:t>компетентность </a:t>
          </a:r>
        </a:p>
        <a:p>
          <a:pPr rtl="0"/>
          <a:r>
            <a:rPr lang="ru-RU" sz="1400" b="1" i="1" dirty="0" smtClean="0">
              <a:solidFill>
                <a:schemeClr val="accent6">
                  <a:lumMod val="50000"/>
                </a:schemeClr>
              </a:solidFill>
            </a:rPr>
            <a:t>педагога;</a:t>
          </a:r>
          <a:endParaRPr lang="ru-RU" sz="1400" dirty="0">
            <a:solidFill>
              <a:schemeClr val="accent6">
                <a:lumMod val="50000"/>
              </a:schemeClr>
            </a:solidFill>
          </a:endParaRPr>
        </a:p>
      </dgm:t>
    </dgm:pt>
    <dgm:pt modelId="{2C200C81-59E7-492C-95C6-904945DB4EE4}" type="parTrans" cxnId="{326291DD-B84F-4FC9-8851-A9F780305577}">
      <dgm:prSet/>
      <dgm:spPr/>
      <dgm:t>
        <a:bodyPr/>
        <a:lstStyle/>
        <a:p>
          <a:endParaRPr lang="ru-RU"/>
        </a:p>
      </dgm:t>
    </dgm:pt>
    <dgm:pt modelId="{A4340EC8-8240-45BA-91FF-715EA5E2653C}" type="sibTrans" cxnId="{326291DD-B84F-4FC9-8851-A9F780305577}">
      <dgm:prSet/>
      <dgm:spPr/>
      <dgm:t>
        <a:bodyPr/>
        <a:lstStyle/>
        <a:p>
          <a:endParaRPr lang="ru-RU"/>
        </a:p>
      </dgm:t>
    </dgm:pt>
    <dgm:pt modelId="{EB3FBDB3-B02D-46A8-9759-BF3394B4B2A5}">
      <dgm:prSet custT="1"/>
      <dgm:spPr/>
      <dgm:t>
        <a:bodyPr/>
        <a:lstStyle/>
        <a:p>
          <a:pPr rtl="0"/>
          <a:r>
            <a:rPr lang="ru-RU" sz="1400" b="1" i="1" dirty="0" smtClean="0">
              <a:solidFill>
                <a:srgbClr val="00B050"/>
              </a:solidFill>
            </a:rPr>
            <a:t>3. Повышает качество образовательного процесса;</a:t>
          </a:r>
          <a:endParaRPr lang="ru-RU" sz="1400" dirty="0">
            <a:solidFill>
              <a:srgbClr val="00B050"/>
            </a:solidFill>
          </a:endParaRPr>
        </a:p>
      </dgm:t>
    </dgm:pt>
    <dgm:pt modelId="{5BFE03A0-22C0-4F2F-80E3-0D7227D8339D}" type="parTrans" cxnId="{A5ABFA2A-D016-4DAB-9212-89801B415B8E}">
      <dgm:prSet/>
      <dgm:spPr/>
      <dgm:t>
        <a:bodyPr/>
        <a:lstStyle/>
        <a:p>
          <a:endParaRPr lang="ru-RU"/>
        </a:p>
      </dgm:t>
    </dgm:pt>
    <dgm:pt modelId="{FFBA4F9B-3EBF-4FA4-8E1D-C118C258DDB0}" type="sibTrans" cxnId="{A5ABFA2A-D016-4DAB-9212-89801B415B8E}">
      <dgm:prSet/>
      <dgm:spPr/>
      <dgm:t>
        <a:bodyPr/>
        <a:lstStyle/>
        <a:p>
          <a:endParaRPr lang="ru-RU"/>
        </a:p>
      </dgm:t>
    </dgm:pt>
    <dgm:pt modelId="{F4D23E4B-B61A-47A5-8CD7-EA4C2F8E8447}">
      <dgm:prSet/>
      <dgm:spPr/>
      <dgm:t>
        <a:bodyPr/>
        <a:lstStyle/>
        <a:p>
          <a:endParaRPr lang="ru-RU"/>
        </a:p>
      </dgm:t>
    </dgm:pt>
    <dgm:pt modelId="{5A971EE9-C063-4B98-8606-A56177DD387B}" type="parTrans" cxnId="{0401DE67-97E5-4574-85E3-3A2A2CF70F27}">
      <dgm:prSet/>
      <dgm:spPr/>
      <dgm:t>
        <a:bodyPr/>
        <a:lstStyle/>
        <a:p>
          <a:endParaRPr lang="ru-RU"/>
        </a:p>
      </dgm:t>
    </dgm:pt>
    <dgm:pt modelId="{3BB5FE3B-C8FF-4626-997B-5137F4FAC452}" type="sibTrans" cxnId="{0401DE67-97E5-4574-85E3-3A2A2CF70F27}">
      <dgm:prSet/>
      <dgm:spPr/>
      <dgm:t>
        <a:bodyPr/>
        <a:lstStyle/>
        <a:p>
          <a:endParaRPr lang="ru-RU"/>
        </a:p>
      </dgm:t>
    </dgm:pt>
    <dgm:pt modelId="{33261907-98FD-48E8-8C0E-B776DEB65303}" type="pres">
      <dgm:prSet presAssocID="{99E7F1AE-CD57-4C68-B18D-228EF1A1122E}" presName="compositeShape" presStyleCnt="0">
        <dgm:presLayoutVars>
          <dgm:chMax val="7"/>
          <dgm:dir/>
          <dgm:resizeHandles val="exact"/>
        </dgm:presLayoutVars>
      </dgm:prSet>
      <dgm:spPr/>
      <dgm:t>
        <a:bodyPr/>
        <a:lstStyle/>
        <a:p>
          <a:endParaRPr lang="ru-RU"/>
        </a:p>
      </dgm:t>
    </dgm:pt>
    <dgm:pt modelId="{9D7A8C91-0508-4471-A8CE-C354A25DCB17}" type="pres">
      <dgm:prSet presAssocID="{3A5F195D-59AA-4E9B-81AE-FA4F19925F67}" presName="circ1" presStyleLbl="vennNode1" presStyleIdx="0" presStyleCnt="7"/>
      <dgm:spPr/>
      <dgm:t>
        <a:bodyPr/>
        <a:lstStyle/>
        <a:p>
          <a:endParaRPr lang="ru-RU"/>
        </a:p>
      </dgm:t>
    </dgm:pt>
    <dgm:pt modelId="{C8EE8491-DCFE-46EB-BCDE-F9EDFA86ED63}" type="pres">
      <dgm:prSet presAssocID="{3A5F195D-59AA-4E9B-81AE-FA4F19925F67}" presName="circ1Tx" presStyleLbl="revTx" presStyleIdx="0" presStyleCnt="0" custScaleX="355719" custScaleY="136325" custLinFactNeighborX="-5758" custLinFactNeighborY="-11487">
        <dgm:presLayoutVars>
          <dgm:chMax val="0"/>
          <dgm:chPref val="0"/>
          <dgm:bulletEnabled val="1"/>
        </dgm:presLayoutVars>
      </dgm:prSet>
      <dgm:spPr/>
      <dgm:t>
        <a:bodyPr/>
        <a:lstStyle/>
        <a:p>
          <a:endParaRPr lang="ru-RU"/>
        </a:p>
      </dgm:t>
    </dgm:pt>
    <dgm:pt modelId="{784F1889-9A99-4050-93B1-7082149F9D19}" type="pres">
      <dgm:prSet presAssocID="{ED5BF2BF-79A7-4C5B-A8DD-F0B055C996D9}" presName="circ2" presStyleLbl="vennNode1" presStyleIdx="1" presStyleCnt="7"/>
      <dgm:spPr/>
      <dgm:t>
        <a:bodyPr/>
        <a:lstStyle/>
        <a:p>
          <a:endParaRPr lang="ru-RU"/>
        </a:p>
      </dgm:t>
    </dgm:pt>
    <dgm:pt modelId="{839C485B-AF32-48FA-A7ED-04275BF53F56}" type="pres">
      <dgm:prSet presAssocID="{ED5BF2BF-79A7-4C5B-A8DD-F0B055C996D9}" presName="circ2Tx" presStyleLbl="revTx" presStyleIdx="0" presStyleCnt="0" custScaleX="205116" custLinFactNeighborX="24033" custLinFactNeighborY="-38525">
        <dgm:presLayoutVars>
          <dgm:chMax val="0"/>
          <dgm:chPref val="0"/>
          <dgm:bulletEnabled val="1"/>
        </dgm:presLayoutVars>
      </dgm:prSet>
      <dgm:spPr/>
      <dgm:t>
        <a:bodyPr/>
        <a:lstStyle/>
        <a:p>
          <a:endParaRPr lang="ru-RU"/>
        </a:p>
      </dgm:t>
    </dgm:pt>
    <dgm:pt modelId="{0DABFEA1-A3B9-4D81-903D-A0FF7D54F36C}" type="pres">
      <dgm:prSet presAssocID="{B88DA594-01AC-4D9C-B5C1-E1F226D7454D}" presName="circ3" presStyleLbl="vennNode1" presStyleIdx="2" presStyleCnt="7"/>
      <dgm:spPr/>
      <dgm:t>
        <a:bodyPr/>
        <a:lstStyle/>
        <a:p>
          <a:endParaRPr lang="ru-RU"/>
        </a:p>
      </dgm:t>
    </dgm:pt>
    <dgm:pt modelId="{C87F0DF5-B5EF-41BE-8F97-8D503DE67786}" type="pres">
      <dgm:prSet presAssocID="{B88DA594-01AC-4D9C-B5C1-E1F226D7454D}" presName="circ3Tx" presStyleLbl="revTx" presStyleIdx="0" presStyleCnt="0" custScaleX="222750" custLinFactNeighborX="28422" custLinFactNeighborY="-67693">
        <dgm:presLayoutVars>
          <dgm:chMax val="0"/>
          <dgm:chPref val="0"/>
          <dgm:bulletEnabled val="1"/>
        </dgm:presLayoutVars>
      </dgm:prSet>
      <dgm:spPr/>
      <dgm:t>
        <a:bodyPr/>
        <a:lstStyle/>
        <a:p>
          <a:endParaRPr lang="ru-RU"/>
        </a:p>
      </dgm:t>
    </dgm:pt>
    <dgm:pt modelId="{708BF932-1971-41C0-9112-EBB544E6B031}" type="pres">
      <dgm:prSet presAssocID="{BF8B83F5-1398-4B0E-BDF7-2A378ED7102C}" presName="circ4" presStyleLbl="vennNode1" presStyleIdx="3" presStyleCnt="7"/>
      <dgm:spPr/>
      <dgm:t>
        <a:bodyPr/>
        <a:lstStyle/>
        <a:p>
          <a:endParaRPr lang="ru-RU"/>
        </a:p>
      </dgm:t>
    </dgm:pt>
    <dgm:pt modelId="{A8EAC65C-CC79-441D-8AE7-0A4A4C1019E9}" type="pres">
      <dgm:prSet presAssocID="{BF8B83F5-1398-4B0E-BDF7-2A378ED7102C}" presName="circ4Tx" presStyleLbl="revTx" presStyleIdx="0" presStyleCnt="0" custScaleX="160446" custScaleY="42602" custLinFactNeighborX="45170" custLinFactNeighborY="-48306">
        <dgm:presLayoutVars>
          <dgm:chMax val="0"/>
          <dgm:chPref val="0"/>
          <dgm:bulletEnabled val="1"/>
        </dgm:presLayoutVars>
      </dgm:prSet>
      <dgm:spPr/>
      <dgm:t>
        <a:bodyPr/>
        <a:lstStyle/>
        <a:p>
          <a:endParaRPr lang="ru-RU"/>
        </a:p>
      </dgm:t>
    </dgm:pt>
    <dgm:pt modelId="{04310EC8-A336-46AE-A0D5-25B1A8A87691}" type="pres">
      <dgm:prSet presAssocID="{67B5C7D0-A4FB-40BB-80D3-2268403D5E71}" presName="circ5" presStyleLbl="vennNode1" presStyleIdx="4" presStyleCnt="7"/>
      <dgm:spPr/>
      <dgm:t>
        <a:bodyPr/>
        <a:lstStyle/>
        <a:p>
          <a:endParaRPr lang="ru-RU"/>
        </a:p>
      </dgm:t>
    </dgm:pt>
    <dgm:pt modelId="{4E53BC45-8BC7-4B42-8B6A-D8D0E18C51D3}" type="pres">
      <dgm:prSet presAssocID="{67B5C7D0-A4FB-40BB-80D3-2268403D5E71}" presName="circ5Tx" presStyleLbl="revTx" presStyleIdx="0" presStyleCnt="0" custScaleX="164165" custLinFactNeighborX="-56540" custLinFactNeighborY="-67439">
        <dgm:presLayoutVars>
          <dgm:chMax val="0"/>
          <dgm:chPref val="0"/>
          <dgm:bulletEnabled val="1"/>
        </dgm:presLayoutVars>
      </dgm:prSet>
      <dgm:spPr/>
      <dgm:t>
        <a:bodyPr/>
        <a:lstStyle/>
        <a:p>
          <a:endParaRPr lang="ru-RU"/>
        </a:p>
      </dgm:t>
    </dgm:pt>
    <dgm:pt modelId="{01AC0978-A13E-46E4-A597-986F07974489}" type="pres">
      <dgm:prSet presAssocID="{0A0B12DB-1555-469C-A8A4-EBFDD17F6D61}" presName="circ6" presStyleLbl="vennNode1" presStyleIdx="5" presStyleCnt="7"/>
      <dgm:spPr/>
      <dgm:t>
        <a:bodyPr/>
        <a:lstStyle/>
        <a:p>
          <a:endParaRPr lang="ru-RU"/>
        </a:p>
      </dgm:t>
    </dgm:pt>
    <dgm:pt modelId="{30434B57-18B4-4C7D-925F-944BDA8142E7}" type="pres">
      <dgm:prSet presAssocID="{0A0B12DB-1555-469C-A8A4-EBFDD17F6D61}" presName="circ6Tx" presStyleLbl="revTx" presStyleIdx="0" presStyleCnt="0" custScaleX="210661" custLinFactNeighborX="-17831" custLinFactNeighborY="-41436">
        <dgm:presLayoutVars>
          <dgm:chMax val="0"/>
          <dgm:chPref val="0"/>
          <dgm:bulletEnabled val="1"/>
        </dgm:presLayoutVars>
      </dgm:prSet>
      <dgm:spPr/>
      <dgm:t>
        <a:bodyPr/>
        <a:lstStyle/>
        <a:p>
          <a:endParaRPr lang="ru-RU"/>
        </a:p>
      </dgm:t>
    </dgm:pt>
    <dgm:pt modelId="{629CC4CD-1825-4F37-830F-7288F35AB4B2}" type="pres">
      <dgm:prSet presAssocID="{EB3FBDB3-B02D-46A8-9759-BF3394B4B2A5}" presName="circ7" presStyleLbl="vennNode1" presStyleIdx="6" presStyleCnt="7"/>
      <dgm:spPr/>
      <dgm:t>
        <a:bodyPr/>
        <a:lstStyle/>
        <a:p>
          <a:endParaRPr lang="ru-RU"/>
        </a:p>
      </dgm:t>
    </dgm:pt>
    <dgm:pt modelId="{CB03CF4C-8451-4563-9315-92FE8B9C0A32}" type="pres">
      <dgm:prSet presAssocID="{EB3FBDB3-B02D-46A8-9759-BF3394B4B2A5}" presName="circ7Tx" presStyleLbl="revTx" presStyleIdx="0" presStyleCnt="0" custScaleX="171397" custLinFactNeighborX="-42005" custLinFactNeighborY="-8683">
        <dgm:presLayoutVars>
          <dgm:chMax val="0"/>
          <dgm:chPref val="0"/>
          <dgm:bulletEnabled val="1"/>
        </dgm:presLayoutVars>
      </dgm:prSet>
      <dgm:spPr/>
      <dgm:t>
        <a:bodyPr/>
        <a:lstStyle/>
        <a:p>
          <a:endParaRPr lang="ru-RU"/>
        </a:p>
      </dgm:t>
    </dgm:pt>
  </dgm:ptLst>
  <dgm:cxnLst>
    <dgm:cxn modelId="{3AE55460-BDEF-4B43-B66C-90A0B129D7A3}" type="presOf" srcId="{B88DA594-01AC-4D9C-B5C1-E1F226D7454D}" destId="{C87F0DF5-B5EF-41BE-8F97-8D503DE67786}" srcOrd="0" destOrd="0" presId="urn:microsoft.com/office/officeart/2005/8/layout/venn1"/>
    <dgm:cxn modelId="{FE2BFBA2-E266-4F81-9D65-986B0CE8FC32}" type="presOf" srcId="{BF8B83F5-1398-4B0E-BDF7-2A378ED7102C}" destId="{A8EAC65C-CC79-441D-8AE7-0A4A4C1019E9}" srcOrd="0" destOrd="0" presId="urn:microsoft.com/office/officeart/2005/8/layout/venn1"/>
    <dgm:cxn modelId="{672B038D-65F0-49FD-A42D-07D8641F424E}" type="presOf" srcId="{99E7F1AE-CD57-4C68-B18D-228EF1A1122E}" destId="{33261907-98FD-48E8-8C0E-B776DEB65303}" srcOrd="0" destOrd="0" presId="urn:microsoft.com/office/officeart/2005/8/layout/venn1"/>
    <dgm:cxn modelId="{D71F7583-10F2-4CD5-A7E5-418A4B8FD476}" srcId="{99E7F1AE-CD57-4C68-B18D-228EF1A1122E}" destId="{67B5C7D0-A4FB-40BB-80D3-2268403D5E71}" srcOrd="4" destOrd="0" parTransId="{2768CF88-C433-41D6-B73C-9D97F2A8C894}" sibTransId="{D543FAB5-B2D6-4772-85E3-EEE05A82D0D4}"/>
    <dgm:cxn modelId="{D38DA786-1010-4DFD-9C5F-3F40A5A342A4}" srcId="{99E7F1AE-CD57-4C68-B18D-228EF1A1122E}" destId="{BF8B83F5-1398-4B0E-BDF7-2A378ED7102C}" srcOrd="3" destOrd="0" parTransId="{14601801-16D5-4B77-9FBD-D710A7472B43}" sibTransId="{5368D01C-390A-4BAC-A4C0-CB5D163697B3}"/>
    <dgm:cxn modelId="{326291DD-B84F-4FC9-8851-A9F780305577}" srcId="{99E7F1AE-CD57-4C68-B18D-228EF1A1122E}" destId="{0A0B12DB-1555-469C-A8A4-EBFDD17F6D61}" srcOrd="5" destOrd="0" parTransId="{2C200C81-59E7-492C-95C6-904945DB4EE4}" sibTransId="{A4340EC8-8240-45BA-91FF-715EA5E2653C}"/>
    <dgm:cxn modelId="{ECC4882A-92EE-4EAE-BE29-F248091EFD0A}" type="presOf" srcId="{ED5BF2BF-79A7-4C5B-A8DD-F0B055C996D9}" destId="{839C485B-AF32-48FA-A7ED-04275BF53F56}" srcOrd="0" destOrd="0" presId="urn:microsoft.com/office/officeart/2005/8/layout/venn1"/>
    <dgm:cxn modelId="{240F5A49-F8AC-4899-919F-65939816B930}" srcId="{99E7F1AE-CD57-4C68-B18D-228EF1A1122E}" destId="{ED5BF2BF-79A7-4C5B-A8DD-F0B055C996D9}" srcOrd="1" destOrd="0" parTransId="{B08A2466-6815-4C32-93EF-1EB9313D211D}" sibTransId="{CF80D8C4-5FBB-4FE2-97BF-B2BA5D7192E7}"/>
    <dgm:cxn modelId="{E1BDE70A-B8ED-4663-B7D3-F05E8215291E}" type="presOf" srcId="{0A0B12DB-1555-469C-A8A4-EBFDD17F6D61}" destId="{30434B57-18B4-4C7D-925F-944BDA8142E7}" srcOrd="0" destOrd="0" presId="urn:microsoft.com/office/officeart/2005/8/layout/venn1"/>
    <dgm:cxn modelId="{51EA0FB6-C80C-4E51-82E5-FB242479B1E6}" srcId="{99E7F1AE-CD57-4C68-B18D-228EF1A1122E}" destId="{B88DA594-01AC-4D9C-B5C1-E1F226D7454D}" srcOrd="2" destOrd="0" parTransId="{CF9CEC25-3487-4564-83A2-239F7C9CC88D}" sibTransId="{CD55BA6D-6C3F-4288-B5B8-7FFD849B1440}"/>
    <dgm:cxn modelId="{A5ABFA2A-D016-4DAB-9212-89801B415B8E}" srcId="{99E7F1AE-CD57-4C68-B18D-228EF1A1122E}" destId="{EB3FBDB3-B02D-46A8-9759-BF3394B4B2A5}" srcOrd="6" destOrd="0" parTransId="{5BFE03A0-22C0-4F2F-80E3-0D7227D8339D}" sibTransId="{FFBA4F9B-3EBF-4FA4-8E1D-C118C258DDB0}"/>
    <dgm:cxn modelId="{0401DE67-97E5-4574-85E3-3A2A2CF70F27}" srcId="{99E7F1AE-CD57-4C68-B18D-228EF1A1122E}" destId="{F4D23E4B-B61A-47A5-8CD7-EA4C2F8E8447}" srcOrd="7" destOrd="0" parTransId="{5A971EE9-C063-4B98-8606-A56177DD387B}" sibTransId="{3BB5FE3B-C8FF-4626-997B-5137F4FAC452}"/>
    <dgm:cxn modelId="{87392030-2267-461C-B6CB-5B289C93F255}" srcId="{99E7F1AE-CD57-4C68-B18D-228EF1A1122E}" destId="{3A5F195D-59AA-4E9B-81AE-FA4F19925F67}" srcOrd="0" destOrd="0" parTransId="{0097F5CD-3F2C-4296-87AE-EE02912D39ED}" sibTransId="{823ECF12-7E2D-4C4B-9313-5E33A56C6409}"/>
    <dgm:cxn modelId="{42EDAAE3-5B8E-4D0D-9D77-966CB3BD007D}" type="presOf" srcId="{EB3FBDB3-B02D-46A8-9759-BF3394B4B2A5}" destId="{CB03CF4C-8451-4563-9315-92FE8B9C0A32}" srcOrd="0" destOrd="0" presId="urn:microsoft.com/office/officeart/2005/8/layout/venn1"/>
    <dgm:cxn modelId="{26BDDB95-AD6D-4D1D-9013-9755BE4DF248}" type="presOf" srcId="{67B5C7D0-A4FB-40BB-80D3-2268403D5E71}" destId="{4E53BC45-8BC7-4B42-8B6A-D8D0E18C51D3}" srcOrd="0" destOrd="0" presId="urn:microsoft.com/office/officeart/2005/8/layout/venn1"/>
    <dgm:cxn modelId="{3D89EEA2-849B-41A5-BA95-1EAA6DF5922F}" type="presOf" srcId="{3A5F195D-59AA-4E9B-81AE-FA4F19925F67}" destId="{C8EE8491-DCFE-46EB-BCDE-F9EDFA86ED63}" srcOrd="0" destOrd="0" presId="urn:microsoft.com/office/officeart/2005/8/layout/venn1"/>
    <dgm:cxn modelId="{F1A60C8A-7F37-4AB7-87A4-AC7CE0F6C137}" type="presParOf" srcId="{33261907-98FD-48E8-8C0E-B776DEB65303}" destId="{9D7A8C91-0508-4471-A8CE-C354A25DCB17}" srcOrd="0" destOrd="0" presId="urn:microsoft.com/office/officeart/2005/8/layout/venn1"/>
    <dgm:cxn modelId="{866F65F1-57C9-4412-904F-D90B2D04D378}" type="presParOf" srcId="{33261907-98FD-48E8-8C0E-B776DEB65303}" destId="{C8EE8491-DCFE-46EB-BCDE-F9EDFA86ED63}" srcOrd="1" destOrd="0" presId="urn:microsoft.com/office/officeart/2005/8/layout/venn1"/>
    <dgm:cxn modelId="{23AD7303-2C20-4DAC-ACEB-F2ADA0C45C4D}" type="presParOf" srcId="{33261907-98FD-48E8-8C0E-B776DEB65303}" destId="{784F1889-9A99-4050-93B1-7082149F9D19}" srcOrd="2" destOrd="0" presId="urn:microsoft.com/office/officeart/2005/8/layout/venn1"/>
    <dgm:cxn modelId="{E0528E10-2C13-4CDD-A7CB-4146DA13AFE1}" type="presParOf" srcId="{33261907-98FD-48E8-8C0E-B776DEB65303}" destId="{839C485B-AF32-48FA-A7ED-04275BF53F56}" srcOrd="3" destOrd="0" presId="urn:microsoft.com/office/officeart/2005/8/layout/venn1"/>
    <dgm:cxn modelId="{22A77543-192A-4DCE-941A-91EA6086CD60}" type="presParOf" srcId="{33261907-98FD-48E8-8C0E-B776DEB65303}" destId="{0DABFEA1-A3B9-4D81-903D-A0FF7D54F36C}" srcOrd="4" destOrd="0" presId="urn:microsoft.com/office/officeart/2005/8/layout/venn1"/>
    <dgm:cxn modelId="{CBBA8C2B-E326-4339-94A7-BD867FBC85C7}" type="presParOf" srcId="{33261907-98FD-48E8-8C0E-B776DEB65303}" destId="{C87F0DF5-B5EF-41BE-8F97-8D503DE67786}" srcOrd="5" destOrd="0" presId="urn:microsoft.com/office/officeart/2005/8/layout/venn1"/>
    <dgm:cxn modelId="{1C653D82-3D82-4EC2-8A08-758706004D6A}" type="presParOf" srcId="{33261907-98FD-48E8-8C0E-B776DEB65303}" destId="{708BF932-1971-41C0-9112-EBB544E6B031}" srcOrd="6" destOrd="0" presId="urn:microsoft.com/office/officeart/2005/8/layout/venn1"/>
    <dgm:cxn modelId="{D8CA10B1-1B1B-473F-B7F5-301DB448BB9A}" type="presParOf" srcId="{33261907-98FD-48E8-8C0E-B776DEB65303}" destId="{A8EAC65C-CC79-441D-8AE7-0A4A4C1019E9}" srcOrd="7" destOrd="0" presId="urn:microsoft.com/office/officeart/2005/8/layout/venn1"/>
    <dgm:cxn modelId="{FE0D3CE0-5E2B-4A61-8351-3311F8CF285D}" type="presParOf" srcId="{33261907-98FD-48E8-8C0E-B776DEB65303}" destId="{04310EC8-A336-46AE-A0D5-25B1A8A87691}" srcOrd="8" destOrd="0" presId="urn:microsoft.com/office/officeart/2005/8/layout/venn1"/>
    <dgm:cxn modelId="{4591246E-65D5-44C7-90CA-59CF1D7CCB70}" type="presParOf" srcId="{33261907-98FD-48E8-8C0E-B776DEB65303}" destId="{4E53BC45-8BC7-4B42-8B6A-D8D0E18C51D3}" srcOrd="9" destOrd="0" presId="urn:microsoft.com/office/officeart/2005/8/layout/venn1"/>
    <dgm:cxn modelId="{26EE9C7E-D15E-4772-B6ED-3648C2A52CAB}" type="presParOf" srcId="{33261907-98FD-48E8-8C0E-B776DEB65303}" destId="{01AC0978-A13E-46E4-A597-986F07974489}" srcOrd="10" destOrd="0" presId="urn:microsoft.com/office/officeart/2005/8/layout/venn1"/>
    <dgm:cxn modelId="{425670C7-853B-4204-86CA-8ACEBB5FF498}" type="presParOf" srcId="{33261907-98FD-48E8-8C0E-B776DEB65303}" destId="{30434B57-18B4-4C7D-925F-944BDA8142E7}" srcOrd="11" destOrd="0" presId="urn:microsoft.com/office/officeart/2005/8/layout/venn1"/>
    <dgm:cxn modelId="{4D893309-2BBA-49DB-A1D1-A6C78EA9231E}" type="presParOf" srcId="{33261907-98FD-48E8-8C0E-B776DEB65303}" destId="{629CC4CD-1825-4F37-830F-7288F35AB4B2}" srcOrd="12" destOrd="0" presId="urn:microsoft.com/office/officeart/2005/8/layout/venn1"/>
    <dgm:cxn modelId="{80BCC3C2-AA03-4FD9-97EB-B513247AFDA3}" type="presParOf" srcId="{33261907-98FD-48E8-8C0E-B776DEB65303}" destId="{CB03CF4C-8451-4563-9315-92FE8B9C0A32}" srcOrd="13"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B97BCB-0568-47CB-B4A4-3F9E962DFD8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06EC2806-92C1-4C60-9263-CEF09D984E9E}">
      <dgm:prSet/>
      <dgm:spPr/>
      <dgm:t>
        <a:bodyPr/>
        <a:lstStyle/>
        <a:p>
          <a:pPr rtl="0"/>
          <a:r>
            <a:rPr lang="ru-RU" b="1" dirty="0" smtClean="0">
              <a:solidFill>
                <a:srgbClr val="FF0000"/>
              </a:solidFill>
              <a:latin typeface="Franklin Gothic Medium" pitchFamily="34" charset="0"/>
            </a:rPr>
            <a:t>Целесообразность использования        проектной деятельности в ДОУ</a:t>
          </a:r>
          <a:endParaRPr lang="ru-RU" b="1" dirty="0">
            <a:solidFill>
              <a:srgbClr val="FF0000"/>
            </a:solidFill>
            <a:latin typeface="Franklin Gothic Medium" pitchFamily="34" charset="0"/>
          </a:endParaRPr>
        </a:p>
      </dgm:t>
    </dgm:pt>
    <dgm:pt modelId="{81E7686A-65E4-4358-B237-F7B27EAB048A}" type="parTrans" cxnId="{347512D5-0D67-403E-806D-753CA8E5ADC9}">
      <dgm:prSet/>
      <dgm:spPr/>
      <dgm:t>
        <a:bodyPr/>
        <a:lstStyle/>
        <a:p>
          <a:endParaRPr lang="ru-RU"/>
        </a:p>
      </dgm:t>
    </dgm:pt>
    <dgm:pt modelId="{E4ADD271-7350-4FDD-B607-12DE817640DE}" type="sibTrans" cxnId="{347512D5-0D67-403E-806D-753CA8E5ADC9}">
      <dgm:prSet/>
      <dgm:spPr/>
      <dgm:t>
        <a:bodyPr/>
        <a:lstStyle/>
        <a:p>
          <a:endParaRPr lang="ru-RU"/>
        </a:p>
      </dgm:t>
    </dgm:pt>
    <dgm:pt modelId="{585935CC-B10C-43F4-88CC-706CA96561EC}" type="pres">
      <dgm:prSet presAssocID="{59B97BCB-0568-47CB-B4A4-3F9E962DFD80}" presName="Name0" presStyleCnt="0">
        <dgm:presLayoutVars>
          <dgm:chMax val="7"/>
          <dgm:dir/>
          <dgm:animLvl val="lvl"/>
          <dgm:resizeHandles val="exact"/>
        </dgm:presLayoutVars>
      </dgm:prSet>
      <dgm:spPr/>
      <dgm:t>
        <a:bodyPr/>
        <a:lstStyle/>
        <a:p>
          <a:endParaRPr lang="ru-RU"/>
        </a:p>
      </dgm:t>
    </dgm:pt>
    <dgm:pt modelId="{1F73CE23-1CDE-4895-B308-45D87BD4A3BE}" type="pres">
      <dgm:prSet presAssocID="{06EC2806-92C1-4C60-9263-CEF09D984E9E}" presName="circle1" presStyleLbl="node1" presStyleIdx="0" presStyleCnt="1"/>
      <dgm:spPr/>
    </dgm:pt>
    <dgm:pt modelId="{4B469576-48D8-48FA-8C26-1CFAF4AE8B3A}" type="pres">
      <dgm:prSet presAssocID="{06EC2806-92C1-4C60-9263-CEF09D984E9E}" presName="space" presStyleCnt="0"/>
      <dgm:spPr/>
    </dgm:pt>
    <dgm:pt modelId="{404DC459-7801-4CD8-A556-6B009FEB01CC}" type="pres">
      <dgm:prSet presAssocID="{06EC2806-92C1-4C60-9263-CEF09D984E9E}" presName="rect1" presStyleLbl="alignAcc1" presStyleIdx="0" presStyleCnt="1"/>
      <dgm:spPr/>
      <dgm:t>
        <a:bodyPr/>
        <a:lstStyle/>
        <a:p>
          <a:endParaRPr lang="ru-RU"/>
        </a:p>
      </dgm:t>
    </dgm:pt>
    <dgm:pt modelId="{C7D74566-F82C-44B0-82D9-F95E9AEB19B1}" type="pres">
      <dgm:prSet presAssocID="{06EC2806-92C1-4C60-9263-CEF09D984E9E}" presName="rect1ParTxNoCh" presStyleLbl="alignAcc1" presStyleIdx="0" presStyleCnt="1">
        <dgm:presLayoutVars>
          <dgm:chMax val="1"/>
          <dgm:bulletEnabled val="1"/>
        </dgm:presLayoutVars>
      </dgm:prSet>
      <dgm:spPr/>
      <dgm:t>
        <a:bodyPr/>
        <a:lstStyle/>
        <a:p>
          <a:endParaRPr lang="ru-RU"/>
        </a:p>
      </dgm:t>
    </dgm:pt>
  </dgm:ptLst>
  <dgm:cxnLst>
    <dgm:cxn modelId="{6E12F120-49F6-4418-A902-1FACCDC83E63}" type="presOf" srcId="{59B97BCB-0568-47CB-B4A4-3F9E962DFD80}" destId="{585935CC-B10C-43F4-88CC-706CA96561EC}" srcOrd="0" destOrd="0" presId="urn:microsoft.com/office/officeart/2005/8/layout/target3"/>
    <dgm:cxn modelId="{347512D5-0D67-403E-806D-753CA8E5ADC9}" srcId="{59B97BCB-0568-47CB-B4A4-3F9E962DFD80}" destId="{06EC2806-92C1-4C60-9263-CEF09D984E9E}" srcOrd="0" destOrd="0" parTransId="{81E7686A-65E4-4358-B237-F7B27EAB048A}" sibTransId="{E4ADD271-7350-4FDD-B607-12DE817640DE}"/>
    <dgm:cxn modelId="{4954D6EE-9434-484E-BB8A-25224D979994}" type="presOf" srcId="{06EC2806-92C1-4C60-9263-CEF09D984E9E}" destId="{C7D74566-F82C-44B0-82D9-F95E9AEB19B1}" srcOrd="1" destOrd="0" presId="urn:microsoft.com/office/officeart/2005/8/layout/target3"/>
    <dgm:cxn modelId="{FA0ED319-31DD-4DD1-8A7C-CF2DE0B99067}" type="presOf" srcId="{06EC2806-92C1-4C60-9263-CEF09D984E9E}" destId="{404DC459-7801-4CD8-A556-6B009FEB01CC}" srcOrd="0" destOrd="0" presId="urn:microsoft.com/office/officeart/2005/8/layout/target3"/>
    <dgm:cxn modelId="{E9F3A9B7-4CE3-428B-89B8-EE8CFF4A70AA}" type="presParOf" srcId="{585935CC-B10C-43F4-88CC-706CA96561EC}" destId="{1F73CE23-1CDE-4895-B308-45D87BD4A3BE}" srcOrd="0" destOrd="0" presId="urn:microsoft.com/office/officeart/2005/8/layout/target3"/>
    <dgm:cxn modelId="{807F3F8A-1133-4FE1-BE60-7806F0B0327B}" type="presParOf" srcId="{585935CC-B10C-43F4-88CC-706CA96561EC}" destId="{4B469576-48D8-48FA-8C26-1CFAF4AE8B3A}" srcOrd="1" destOrd="0" presId="urn:microsoft.com/office/officeart/2005/8/layout/target3"/>
    <dgm:cxn modelId="{E0D15D30-C970-4756-A3DF-5E9DCB19B5CF}" type="presParOf" srcId="{585935CC-B10C-43F4-88CC-706CA96561EC}" destId="{404DC459-7801-4CD8-A556-6B009FEB01CC}" srcOrd="2" destOrd="0" presId="urn:microsoft.com/office/officeart/2005/8/layout/target3"/>
    <dgm:cxn modelId="{5E943CD0-F1EB-4E03-8352-A1C815F53663}" type="presParOf" srcId="{585935CC-B10C-43F4-88CC-706CA96561EC}" destId="{C7D74566-F82C-44B0-82D9-F95E9AEB19B1}" srcOrd="3" destOrd="0" presId="urn:microsoft.com/office/officeart/2005/8/layout/target3"/>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23C8FA-D096-4A63-B212-56C2D7116733}"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lang="ru-RU"/>
        </a:p>
      </dgm:t>
    </dgm:pt>
    <dgm:pt modelId="{D5E0AC0F-1692-4483-940F-470639D07241}">
      <dgm:prSet phldrT="[Текст]"/>
      <dgm:spPr/>
      <dgm:t>
        <a:bodyPr/>
        <a:lstStyle/>
        <a:p>
          <a:endParaRPr lang="ru-RU" dirty="0"/>
        </a:p>
      </dgm:t>
    </dgm:pt>
    <dgm:pt modelId="{8769FF27-2328-43B4-8FD0-D4B3D289462B}" type="parTrans" cxnId="{80713287-8414-4908-B77D-36902843788E}">
      <dgm:prSet/>
      <dgm:spPr/>
      <dgm:t>
        <a:bodyPr/>
        <a:lstStyle/>
        <a:p>
          <a:endParaRPr lang="ru-RU"/>
        </a:p>
      </dgm:t>
    </dgm:pt>
    <dgm:pt modelId="{C0E1D271-77BB-482A-B356-015D06263E85}" type="sibTrans" cxnId="{80713287-8414-4908-B77D-36902843788E}">
      <dgm:prSet/>
      <dgm:spPr/>
      <dgm:t>
        <a:bodyPr/>
        <a:lstStyle/>
        <a:p>
          <a:endParaRPr lang="ru-RU"/>
        </a:p>
      </dgm:t>
    </dgm:pt>
    <dgm:pt modelId="{AABBAAFF-18FC-46AD-AF70-20716D576D94}">
      <dgm:prSet phldrT="[Текст]"/>
      <dgm:spPr/>
      <dgm:t>
        <a:bodyPr/>
        <a:lstStyle/>
        <a:p>
          <a:r>
            <a:rPr lang="ru-RU" b="1" dirty="0" smtClean="0">
              <a:solidFill>
                <a:schemeClr val="accent1">
                  <a:lumMod val="75000"/>
                </a:schemeClr>
              </a:solidFill>
              <a:latin typeface="Franklin Gothic Medium" pitchFamily="34" charset="0"/>
            </a:rPr>
            <a:t>ЦЕНТР ИСКУССТВА</a:t>
          </a:r>
          <a:endParaRPr lang="ru-RU" b="1" dirty="0">
            <a:solidFill>
              <a:schemeClr val="accent1">
                <a:lumMod val="75000"/>
              </a:schemeClr>
            </a:solidFill>
            <a:latin typeface="Franklin Gothic Medium" pitchFamily="34" charset="0"/>
          </a:endParaRPr>
        </a:p>
      </dgm:t>
    </dgm:pt>
    <dgm:pt modelId="{74B9D7F3-B32D-4B1B-B7D1-139B82164141}" type="parTrans" cxnId="{917104AF-CEF8-457E-B163-05A9226BF712}">
      <dgm:prSet/>
      <dgm:spPr/>
      <dgm:t>
        <a:bodyPr/>
        <a:lstStyle/>
        <a:p>
          <a:endParaRPr lang="ru-RU"/>
        </a:p>
      </dgm:t>
    </dgm:pt>
    <dgm:pt modelId="{6415E749-CCAB-4D50-8BE6-0D39E427186B}" type="sibTrans" cxnId="{917104AF-CEF8-457E-B163-05A9226BF712}">
      <dgm:prSet/>
      <dgm:spPr/>
      <dgm:t>
        <a:bodyPr/>
        <a:lstStyle/>
        <a:p>
          <a:endParaRPr lang="ru-RU"/>
        </a:p>
      </dgm:t>
    </dgm:pt>
    <dgm:pt modelId="{A24F1880-C5C0-4C96-93A2-6DDFE818C245}">
      <dgm:prSet phldrT="[Текст]"/>
      <dgm:spPr/>
      <dgm:t>
        <a:bodyPr/>
        <a:lstStyle/>
        <a:p>
          <a:r>
            <a:rPr lang="ru-RU" b="1" dirty="0" smtClean="0">
              <a:solidFill>
                <a:schemeClr val="accent1">
                  <a:lumMod val="75000"/>
                </a:schemeClr>
              </a:solidFill>
              <a:latin typeface="Franklin Gothic Medium" pitchFamily="34" charset="0"/>
            </a:rPr>
            <a:t> ЦЕНТР МАТЕМАТИКИ</a:t>
          </a:r>
          <a:endParaRPr lang="ru-RU" b="1" dirty="0">
            <a:solidFill>
              <a:schemeClr val="accent1">
                <a:lumMod val="75000"/>
              </a:schemeClr>
            </a:solidFill>
            <a:latin typeface="Franklin Gothic Medium" pitchFamily="34" charset="0"/>
          </a:endParaRPr>
        </a:p>
      </dgm:t>
    </dgm:pt>
    <dgm:pt modelId="{530EBEA0-D55E-4850-A875-0BCB6148EED2}" type="parTrans" cxnId="{F1D3ADA1-9E7A-4EA6-9B30-4857B1B253BE}">
      <dgm:prSet/>
      <dgm:spPr/>
      <dgm:t>
        <a:bodyPr/>
        <a:lstStyle/>
        <a:p>
          <a:endParaRPr lang="ru-RU"/>
        </a:p>
      </dgm:t>
    </dgm:pt>
    <dgm:pt modelId="{E7478F16-9254-4104-A8B1-319070558F4A}" type="sibTrans" cxnId="{F1D3ADA1-9E7A-4EA6-9B30-4857B1B253BE}">
      <dgm:prSet/>
      <dgm:spPr/>
      <dgm:t>
        <a:bodyPr/>
        <a:lstStyle/>
        <a:p>
          <a:endParaRPr lang="ru-RU"/>
        </a:p>
      </dgm:t>
    </dgm:pt>
    <dgm:pt modelId="{BF605C1D-BDA6-465C-91F7-7C561D7F712E}">
      <dgm:prSet phldrT="[Текст]"/>
      <dgm:spPr/>
      <dgm:t>
        <a:bodyPr/>
        <a:lstStyle/>
        <a:p>
          <a:r>
            <a:rPr lang="ru-RU" b="1" dirty="0" smtClean="0">
              <a:solidFill>
                <a:srgbClr val="00B050"/>
              </a:solidFill>
              <a:latin typeface="Franklin Gothic Medium" pitchFamily="34" charset="0"/>
            </a:rPr>
            <a:t> ЦЕНТР СТРОИТЕЛЬСТВА</a:t>
          </a:r>
          <a:endParaRPr lang="ru-RU" b="1" dirty="0">
            <a:solidFill>
              <a:srgbClr val="00B050"/>
            </a:solidFill>
            <a:latin typeface="Franklin Gothic Medium" pitchFamily="34" charset="0"/>
          </a:endParaRPr>
        </a:p>
      </dgm:t>
    </dgm:pt>
    <dgm:pt modelId="{D77D5BEF-36C0-4997-A37D-92D41B295A44}" type="parTrans" cxnId="{1D98D810-7654-4E83-B74A-AC001929F93F}">
      <dgm:prSet/>
      <dgm:spPr/>
      <dgm:t>
        <a:bodyPr/>
        <a:lstStyle/>
        <a:p>
          <a:endParaRPr lang="ru-RU"/>
        </a:p>
      </dgm:t>
    </dgm:pt>
    <dgm:pt modelId="{F029672C-B65C-419E-8BB9-444DE0B9577A}" type="sibTrans" cxnId="{1D98D810-7654-4E83-B74A-AC001929F93F}">
      <dgm:prSet/>
      <dgm:spPr/>
      <dgm:t>
        <a:bodyPr/>
        <a:lstStyle/>
        <a:p>
          <a:endParaRPr lang="ru-RU"/>
        </a:p>
      </dgm:t>
    </dgm:pt>
    <dgm:pt modelId="{334F45CA-8624-43D4-BF8E-E40F8E4E8172}">
      <dgm:prSet phldrT="[Текст]"/>
      <dgm:spPr/>
      <dgm:t>
        <a:bodyPr/>
        <a:lstStyle/>
        <a:p>
          <a:r>
            <a:rPr lang="ru-RU" b="1" dirty="0" smtClean="0">
              <a:solidFill>
                <a:srgbClr val="00B050"/>
              </a:solidFill>
              <a:latin typeface="Franklin Gothic Medium" pitchFamily="34" charset="0"/>
            </a:rPr>
            <a:t> ЦЕНТР МУЗЫКИ</a:t>
          </a:r>
          <a:endParaRPr lang="ru-RU" b="1" dirty="0">
            <a:solidFill>
              <a:srgbClr val="00B050"/>
            </a:solidFill>
            <a:latin typeface="Franklin Gothic Medium" pitchFamily="34" charset="0"/>
          </a:endParaRPr>
        </a:p>
      </dgm:t>
    </dgm:pt>
    <dgm:pt modelId="{62330A4E-FE82-47E7-A814-959733C970FD}" type="parTrans" cxnId="{9AA6C7F1-8370-4339-B644-7FDF3E7255B3}">
      <dgm:prSet/>
      <dgm:spPr/>
      <dgm:t>
        <a:bodyPr/>
        <a:lstStyle/>
        <a:p>
          <a:endParaRPr lang="ru-RU"/>
        </a:p>
      </dgm:t>
    </dgm:pt>
    <dgm:pt modelId="{FDFAA3FD-3A55-4F7B-8500-16E3391F0C12}" type="sibTrans" cxnId="{9AA6C7F1-8370-4339-B644-7FDF3E7255B3}">
      <dgm:prSet/>
      <dgm:spPr/>
      <dgm:t>
        <a:bodyPr/>
        <a:lstStyle/>
        <a:p>
          <a:endParaRPr lang="ru-RU"/>
        </a:p>
      </dgm:t>
    </dgm:pt>
    <dgm:pt modelId="{71F17810-0296-492E-BF55-B26F2CB13026}">
      <dgm:prSet phldrT="[Текст]"/>
      <dgm:spPr/>
      <dgm:t>
        <a:bodyPr/>
        <a:lstStyle/>
        <a:p>
          <a:r>
            <a:rPr lang="ru-RU" dirty="0" smtClean="0"/>
            <a:t> </a:t>
          </a:r>
          <a:endParaRPr lang="ru-RU" dirty="0"/>
        </a:p>
      </dgm:t>
    </dgm:pt>
    <dgm:pt modelId="{84CE2289-568A-42B5-A3EB-F727B4B29983}" type="parTrans" cxnId="{42639A50-587B-4FF8-9287-34FE34B8ACBD}">
      <dgm:prSet/>
      <dgm:spPr/>
      <dgm:t>
        <a:bodyPr/>
        <a:lstStyle/>
        <a:p>
          <a:endParaRPr lang="ru-RU"/>
        </a:p>
      </dgm:t>
    </dgm:pt>
    <dgm:pt modelId="{81736D48-A579-4EAB-8A8B-5603BD86C90E}" type="sibTrans" cxnId="{42639A50-587B-4FF8-9287-34FE34B8ACBD}">
      <dgm:prSet/>
      <dgm:spPr/>
      <dgm:t>
        <a:bodyPr/>
        <a:lstStyle/>
        <a:p>
          <a:endParaRPr lang="ru-RU"/>
        </a:p>
      </dgm:t>
    </dgm:pt>
    <dgm:pt modelId="{7D82734C-DE49-4FA9-AC27-78425DC6B149}">
      <dgm:prSet phldrT="[Текст]"/>
      <dgm:spPr/>
      <dgm:t>
        <a:bodyPr/>
        <a:lstStyle/>
        <a:p>
          <a:r>
            <a:rPr lang="ru-RU" dirty="0" smtClean="0">
              <a:solidFill>
                <a:schemeClr val="accent6">
                  <a:lumMod val="75000"/>
                </a:schemeClr>
              </a:solidFill>
            </a:rPr>
            <a:t> </a:t>
          </a:r>
          <a:r>
            <a:rPr lang="ru-RU" b="1" dirty="0" smtClean="0">
              <a:solidFill>
                <a:schemeClr val="accent6">
                  <a:lumMod val="75000"/>
                </a:schemeClr>
              </a:solidFill>
              <a:latin typeface="Franklin Gothic Medium" pitchFamily="34" charset="0"/>
            </a:rPr>
            <a:t>ЦЕНТР КНИГИ</a:t>
          </a:r>
          <a:endParaRPr lang="ru-RU" b="1" dirty="0">
            <a:solidFill>
              <a:schemeClr val="accent6">
                <a:lumMod val="75000"/>
              </a:schemeClr>
            </a:solidFill>
            <a:latin typeface="Franklin Gothic Medium" pitchFamily="34" charset="0"/>
          </a:endParaRPr>
        </a:p>
      </dgm:t>
    </dgm:pt>
    <dgm:pt modelId="{9F6C5775-BFF5-4905-B944-A2CAF538A416}" type="parTrans" cxnId="{561FAB02-C8FA-4AA1-972C-25FF789DFA94}">
      <dgm:prSet/>
      <dgm:spPr/>
      <dgm:t>
        <a:bodyPr/>
        <a:lstStyle/>
        <a:p>
          <a:endParaRPr lang="ru-RU"/>
        </a:p>
      </dgm:t>
    </dgm:pt>
    <dgm:pt modelId="{A9FD580D-11D2-43F4-871E-05730D160950}" type="sibTrans" cxnId="{561FAB02-C8FA-4AA1-972C-25FF789DFA94}">
      <dgm:prSet/>
      <dgm:spPr/>
      <dgm:t>
        <a:bodyPr/>
        <a:lstStyle/>
        <a:p>
          <a:endParaRPr lang="ru-RU"/>
        </a:p>
      </dgm:t>
    </dgm:pt>
    <dgm:pt modelId="{16CB5E9A-AEC2-4A41-808A-889AB30A459E}">
      <dgm:prSet phldrT="[Текст]"/>
      <dgm:spPr/>
      <dgm:t>
        <a:bodyPr/>
        <a:lstStyle/>
        <a:p>
          <a:r>
            <a:rPr lang="ru-RU" b="1" dirty="0" smtClean="0">
              <a:solidFill>
                <a:schemeClr val="accent6">
                  <a:lumMod val="75000"/>
                </a:schemeClr>
              </a:solidFill>
              <a:latin typeface="Franklin Gothic Medium" pitchFamily="34" charset="0"/>
            </a:rPr>
            <a:t> ЦЕНТР ДВИЖЕНИЯ</a:t>
          </a:r>
          <a:endParaRPr lang="ru-RU" b="1" dirty="0">
            <a:solidFill>
              <a:schemeClr val="accent6">
                <a:lumMod val="75000"/>
              </a:schemeClr>
            </a:solidFill>
            <a:latin typeface="Franklin Gothic Medium" pitchFamily="34" charset="0"/>
          </a:endParaRPr>
        </a:p>
      </dgm:t>
    </dgm:pt>
    <dgm:pt modelId="{15F9519D-4E68-4C82-9701-8FCB421A6890}" type="parTrans" cxnId="{EAC45525-AA3F-4D42-A1BC-CA95F86536E3}">
      <dgm:prSet/>
      <dgm:spPr/>
      <dgm:t>
        <a:bodyPr/>
        <a:lstStyle/>
        <a:p>
          <a:endParaRPr lang="ru-RU"/>
        </a:p>
      </dgm:t>
    </dgm:pt>
    <dgm:pt modelId="{40198753-9662-47A1-B712-2068926D9A3D}" type="sibTrans" cxnId="{EAC45525-AA3F-4D42-A1BC-CA95F86536E3}">
      <dgm:prSet/>
      <dgm:spPr/>
      <dgm:t>
        <a:bodyPr/>
        <a:lstStyle/>
        <a:p>
          <a:endParaRPr lang="ru-RU"/>
        </a:p>
      </dgm:t>
    </dgm:pt>
    <dgm:pt modelId="{6D0275CB-D705-4386-A247-FE7F84C7B6F8}">
      <dgm:prSet phldrT="[Текст]"/>
      <dgm:spPr/>
      <dgm:t>
        <a:bodyPr/>
        <a:lstStyle/>
        <a:p>
          <a:r>
            <a:rPr lang="ru-RU" smtClean="0"/>
            <a:t> </a:t>
          </a:r>
          <a:endParaRPr lang="ru-RU" dirty="0"/>
        </a:p>
      </dgm:t>
    </dgm:pt>
    <dgm:pt modelId="{57EE12C4-1DCE-4CC0-B1FB-A5A6994AECAA}" type="sibTrans" cxnId="{76D9E513-B999-46E8-A036-05F992ADD50E}">
      <dgm:prSet/>
      <dgm:spPr/>
      <dgm:t>
        <a:bodyPr/>
        <a:lstStyle/>
        <a:p>
          <a:endParaRPr lang="ru-RU"/>
        </a:p>
      </dgm:t>
    </dgm:pt>
    <dgm:pt modelId="{D59C6CBD-7B87-454B-9224-3F1C1955E1D6}" type="parTrans" cxnId="{76D9E513-B999-46E8-A036-05F992ADD50E}">
      <dgm:prSet/>
      <dgm:spPr/>
      <dgm:t>
        <a:bodyPr/>
        <a:lstStyle/>
        <a:p>
          <a:endParaRPr lang="ru-RU"/>
        </a:p>
      </dgm:t>
    </dgm:pt>
    <dgm:pt modelId="{60B892B0-EC0A-4BF3-BE2B-96549F6B0528}" type="pres">
      <dgm:prSet presAssocID="{2A23C8FA-D096-4A63-B212-56C2D7116733}" presName="linearFlow" presStyleCnt="0">
        <dgm:presLayoutVars>
          <dgm:dir/>
          <dgm:animLvl val="lvl"/>
          <dgm:resizeHandles val="exact"/>
        </dgm:presLayoutVars>
      </dgm:prSet>
      <dgm:spPr/>
      <dgm:t>
        <a:bodyPr/>
        <a:lstStyle/>
        <a:p>
          <a:endParaRPr lang="ru-RU"/>
        </a:p>
      </dgm:t>
    </dgm:pt>
    <dgm:pt modelId="{FFB9637E-34AE-40EC-A712-73C8733413A6}" type="pres">
      <dgm:prSet presAssocID="{D5E0AC0F-1692-4483-940F-470639D07241}" presName="composite" presStyleCnt="0"/>
      <dgm:spPr/>
    </dgm:pt>
    <dgm:pt modelId="{4DD4B0C2-F101-418C-98F8-A075577F6903}" type="pres">
      <dgm:prSet presAssocID="{D5E0AC0F-1692-4483-940F-470639D07241}" presName="parentText" presStyleLbl="alignNode1" presStyleIdx="0" presStyleCnt="3">
        <dgm:presLayoutVars>
          <dgm:chMax val="1"/>
          <dgm:bulletEnabled val="1"/>
        </dgm:presLayoutVars>
      </dgm:prSet>
      <dgm:spPr/>
      <dgm:t>
        <a:bodyPr/>
        <a:lstStyle/>
        <a:p>
          <a:endParaRPr lang="ru-RU"/>
        </a:p>
      </dgm:t>
    </dgm:pt>
    <dgm:pt modelId="{4F48FC1D-F6C5-4003-97E8-FC80929DDD80}" type="pres">
      <dgm:prSet presAssocID="{D5E0AC0F-1692-4483-940F-470639D07241}" presName="descendantText" presStyleLbl="alignAcc1" presStyleIdx="0" presStyleCnt="3">
        <dgm:presLayoutVars>
          <dgm:bulletEnabled val="1"/>
        </dgm:presLayoutVars>
      </dgm:prSet>
      <dgm:spPr/>
      <dgm:t>
        <a:bodyPr/>
        <a:lstStyle/>
        <a:p>
          <a:endParaRPr lang="ru-RU"/>
        </a:p>
      </dgm:t>
    </dgm:pt>
    <dgm:pt modelId="{7ECD2D6F-51AE-457D-8F91-5EBA1226884B}" type="pres">
      <dgm:prSet presAssocID="{C0E1D271-77BB-482A-B356-015D06263E85}" presName="sp" presStyleCnt="0"/>
      <dgm:spPr/>
    </dgm:pt>
    <dgm:pt modelId="{EC9FBC98-8ECE-4599-B097-6745EB3A0FBF}" type="pres">
      <dgm:prSet presAssocID="{6D0275CB-D705-4386-A247-FE7F84C7B6F8}" presName="composite" presStyleCnt="0"/>
      <dgm:spPr/>
    </dgm:pt>
    <dgm:pt modelId="{B34C7CE9-52B3-4BC1-AB9A-3622439D6947}" type="pres">
      <dgm:prSet presAssocID="{6D0275CB-D705-4386-A247-FE7F84C7B6F8}" presName="parentText" presStyleLbl="alignNode1" presStyleIdx="1" presStyleCnt="3">
        <dgm:presLayoutVars>
          <dgm:chMax val="1"/>
          <dgm:bulletEnabled val="1"/>
        </dgm:presLayoutVars>
      </dgm:prSet>
      <dgm:spPr/>
      <dgm:t>
        <a:bodyPr/>
        <a:lstStyle/>
        <a:p>
          <a:endParaRPr lang="ru-RU"/>
        </a:p>
      </dgm:t>
    </dgm:pt>
    <dgm:pt modelId="{BCE6C19A-E111-4EB0-9C0C-587D22D12983}" type="pres">
      <dgm:prSet presAssocID="{6D0275CB-D705-4386-A247-FE7F84C7B6F8}" presName="descendantText" presStyleLbl="alignAcc1" presStyleIdx="1" presStyleCnt="3">
        <dgm:presLayoutVars>
          <dgm:bulletEnabled val="1"/>
        </dgm:presLayoutVars>
      </dgm:prSet>
      <dgm:spPr/>
      <dgm:t>
        <a:bodyPr/>
        <a:lstStyle/>
        <a:p>
          <a:endParaRPr lang="ru-RU"/>
        </a:p>
      </dgm:t>
    </dgm:pt>
    <dgm:pt modelId="{F7DD1CDE-C244-45CE-9D21-AB310D2FD8BE}" type="pres">
      <dgm:prSet presAssocID="{57EE12C4-1DCE-4CC0-B1FB-A5A6994AECAA}" presName="sp" presStyleCnt="0"/>
      <dgm:spPr/>
    </dgm:pt>
    <dgm:pt modelId="{99CE9788-63BC-46E4-9405-8A4CD94C30AD}" type="pres">
      <dgm:prSet presAssocID="{71F17810-0296-492E-BF55-B26F2CB13026}" presName="composite" presStyleCnt="0"/>
      <dgm:spPr/>
    </dgm:pt>
    <dgm:pt modelId="{982B070A-31E3-4C32-A155-0104F2AD19D4}" type="pres">
      <dgm:prSet presAssocID="{71F17810-0296-492E-BF55-B26F2CB13026}" presName="parentText" presStyleLbl="alignNode1" presStyleIdx="2" presStyleCnt="3">
        <dgm:presLayoutVars>
          <dgm:chMax val="1"/>
          <dgm:bulletEnabled val="1"/>
        </dgm:presLayoutVars>
      </dgm:prSet>
      <dgm:spPr/>
      <dgm:t>
        <a:bodyPr/>
        <a:lstStyle/>
        <a:p>
          <a:endParaRPr lang="ru-RU"/>
        </a:p>
      </dgm:t>
    </dgm:pt>
    <dgm:pt modelId="{F331DE3E-D46C-4623-AA0A-0D85F4053759}" type="pres">
      <dgm:prSet presAssocID="{71F17810-0296-492E-BF55-B26F2CB13026}" presName="descendantText" presStyleLbl="alignAcc1" presStyleIdx="2" presStyleCnt="3">
        <dgm:presLayoutVars>
          <dgm:bulletEnabled val="1"/>
        </dgm:presLayoutVars>
      </dgm:prSet>
      <dgm:spPr/>
      <dgm:t>
        <a:bodyPr/>
        <a:lstStyle/>
        <a:p>
          <a:endParaRPr lang="ru-RU"/>
        </a:p>
      </dgm:t>
    </dgm:pt>
  </dgm:ptLst>
  <dgm:cxnLst>
    <dgm:cxn modelId="{EAC45525-AA3F-4D42-A1BC-CA95F86536E3}" srcId="{71F17810-0296-492E-BF55-B26F2CB13026}" destId="{16CB5E9A-AEC2-4A41-808A-889AB30A459E}" srcOrd="1" destOrd="0" parTransId="{15F9519D-4E68-4C82-9701-8FCB421A6890}" sibTransId="{40198753-9662-47A1-B712-2068926D9A3D}"/>
    <dgm:cxn modelId="{304D3516-54B8-4D89-AE3B-CDA255FE5C9A}" type="presOf" srcId="{A24F1880-C5C0-4C96-93A2-6DDFE818C245}" destId="{4F48FC1D-F6C5-4003-97E8-FC80929DDD80}" srcOrd="0" destOrd="1" presId="urn:microsoft.com/office/officeart/2005/8/layout/chevron2"/>
    <dgm:cxn modelId="{2754D1A2-B2F8-4F43-8371-9A22E95E599F}" type="presOf" srcId="{71F17810-0296-492E-BF55-B26F2CB13026}" destId="{982B070A-31E3-4C32-A155-0104F2AD19D4}" srcOrd="0" destOrd="0" presId="urn:microsoft.com/office/officeart/2005/8/layout/chevron2"/>
    <dgm:cxn modelId="{80713287-8414-4908-B77D-36902843788E}" srcId="{2A23C8FA-D096-4A63-B212-56C2D7116733}" destId="{D5E0AC0F-1692-4483-940F-470639D07241}" srcOrd="0" destOrd="0" parTransId="{8769FF27-2328-43B4-8FD0-D4B3D289462B}" sibTransId="{C0E1D271-77BB-482A-B356-015D06263E85}"/>
    <dgm:cxn modelId="{5017C197-6C97-402D-A02F-F6A283E2E757}" type="presOf" srcId="{BF605C1D-BDA6-465C-91F7-7C561D7F712E}" destId="{BCE6C19A-E111-4EB0-9C0C-587D22D12983}" srcOrd="0" destOrd="0" presId="urn:microsoft.com/office/officeart/2005/8/layout/chevron2"/>
    <dgm:cxn modelId="{1D98D810-7654-4E83-B74A-AC001929F93F}" srcId="{6D0275CB-D705-4386-A247-FE7F84C7B6F8}" destId="{BF605C1D-BDA6-465C-91F7-7C561D7F712E}" srcOrd="0" destOrd="0" parTransId="{D77D5BEF-36C0-4997-A37D-92D41B295A44}" sibTransId="{F029672C-B65C-419E-8BB9-444DE0B9577A}"/>
    <dgm:cxn modelId="{B1B5A41A-6AAF-4ADC-BF8C-437ED338E9CE}" type="presOf" srcId="{16CB5E9A-AEC2-4A41-808A-889AB30A459E}" destId="{F331DE3E-D46C-4623-AA0A-0D85F4053759}" srcOrd="0" destOrd="1" presId="urn:microsoft.com/office/officeart/2005/8/layout/chevron2"/>
    <dgm:cxn modelId="{018462CF-A8CC-4B72-86F6-A15DC1D4204B}" type="presOf" srcId="{D5E0AC0F-1692-4483-940F-470639D07241}" destId="{4DD4B0C2-F101-418C-98F8-A075577F6903}" srcOrd="0" destOrd="0" presId="urn:microsoft.com/office/officeart/2005/8/layout/chevron2"/>
    <dgm:cxn modelId="{2EEE59AB-EE06-4992-B2DF-6E52FEC46EA9}" type="presOf" srcId="{AABBAAFF-18FC-46AD-AF70-20716D576D94}" destId="{4F48FC1D-F6C5-4003-97E8-FC80929DDD80}" srcOrd="0" destOrd="0" presId="urn:microsoft.com/office/officeart/2005/8/layout/chevron2"/>
    <dgm:cxn modelId="{0CE13C5C-22A9-436C-9BA7-EDF2A4D57989}" type="presOf" srcId="{334F45CA-8624-43D4-BF8E-E40F8E4E8172}" destId="{BCE6C19A-E111-4EB0-9C0C-587D22D12983}" srcOrd="0" destOrd="1" presId="urn:microsoft.com/office/officeart/2005/8/layout/chevron2"/>
    <dgm:cxn modelId="{9AA6C7F1-8370-4339-B644-7FDF3E7255B3}" srcId="{6D0275CB-D705-4386-A247-FE7F84C7B6F8}" destId="{334F45CA-8624-43D4-BF8E-E40F8E4E8172}" srcOrd="1" destOrd="0" parTransId="{62330A4E-FE82-47E7-A814-959733C970FD}" sibTransId="{FDFAA3FD-3A55-4F7B-8500-16E3391F0C12}"/>
    <dgm:cxn modelId="{348E5902-6328-44C7-96ED-8BE95498B42D}" type="presOf" srcId="{7D82734C-DE49-4FA9-AC27-78425DC6B149}" destId="{F331DE3E-D46C-4623-AA0A-0D85F4053759}" srcOrd="0" destOrd="0" presId="urn:microsoft.com/office/officeart/2005/8/layout/chevron2"/>
    <dgm:cxn modelId="{917104AF-CEF8-457E-B163-05A9226BF712}" srcId="{D5E0AC0F-1692-4483-940F-470639D07241}" destId="{AABBAAFF-18FC-46AD-AF70-20716D576D94}" srcOrd="0" destOrd="0" parTransId="{74B9D7F3-B32D-4B1B-B7D1-139B82164141}" sibTransId="{6415E749-CCAB-4D50-8BE6-0D39E427186B}"/>
    <dgm:cxn modelId="{600403B9-3A57-4F03-B249-019BFEF230FD}" type="presOf" srcId="{2A23C8FA-D096-4A63-B212-56C2D7116733}" destId="{60B892B0-EC0A-4BF3-BE2B-96549F6B0528}" srcOrd="0" destOrd="0" presId="urn:microsoft.com/office/officeart/2005/8/layout/chevron2"/>
    <dgm:cxn modelId="{76D9E513-B999-46E8-A036-05F992ADD50E}" srcId="{2A23C8FA-D096-4A63-B212-56C2D7116733}" destId="{6D0275CB-D705-4386-A247-FE7F84C7B6F8}" srcOrd="1" destOrd="0" parTransId="{D59C6CBD-7B87-454B-9224-3F1C1955E1D6}" sibTransId="{57EE12C4-1DCE-4CC0-B1FB-A5A6994AECAA}"/>
    <dgm:cxn modelId="{42639A50-587B-4FF8-9287-34FE34B8ACBD}" srcId="{2A23C8FA-D096-4A63-B212-56C2D7116733}" destId="{71F17810-0296-492E-BF55-B26F2CB13026}" srcOrd="2" destOrd="0" parTransId="{84CE2289-568A-42B5-A3EB-F727B4B29983}" sibTransId="{81736D48-A579-4EAB-8A8B-5603BD86C90E}"/>
    <dgm:cxn modelId="{F1D3ADA1-9E7A-4EA6-9B30-4857B1B253BE}" srcId="{D5E0AC0F-1692-4483-940F-470639D07241}" destId="{A24F1880-C5C0-4C96-93A2-6DDFE818C245}" srcOrd="1" destOrd="0" parTransId="{530EBEA0-D55E-4850-A875-0BCB6148EED2}" sibTransId="{E7478F16-9254-4104-A8B1-319070558F4A}"/>
    <dgm:cxn modelId="{15B10A3F-1168-4BE3-B3D1-3FD3642F15A1}" type="presOf" srcId="{6D0275CB-D705-4386-A247-FE7F84C7B6F8}" destId="{B34C7CE9-52B3-4BC1-AB9A-3622439D6947}" srcOrd="0" destOrd="0" presId="urn:microsoft.com/office/officeart/2005/8/layout/chevron2"/>
    <dgm:cxn modelId="{561FAB02-C8FA-4AA1-972C-25FF789DFA94}" srcId="{71F17810-0296-492E-BF55-B26F2CB13026}" destId="{7D82734C-DE49-4FA9-AC27-78425DC6B149}" srcOrd="0" destOrd="0" parTransId="{9F6C5775-BFF5-4905-B944-A2CAF538A416}" sibTransId="{A9FD580D-11D2-43F4-871E-05730D160950}"/>
    <dgm:cxn modelId="{AA7E71FA-8FA6-4EF6-8C66-361586D80168}" type="presParOf" srcId="{60B892B0-EC0A-4BF3-BE2B-96549F6B0528}" destId="{FFB9637E-34AE-40EC-A712-73C8733413A6}" srcOrd="0" destOrd="0" presId="urn:microsoft.com/office/officeart/2005/8/layout/chevron2"/>
    <dgm:cxn modelId="{345B8071-F71B-4D28-9A41-10882470F804}" type="presParOf" srcId="{FFB9637E-34AE-40EC-A712-73C8733413A6}" destId="{4DD4B0C2-F101-418C-98F8-A075577F6903}" srcOrd="0" destOrd="0" presId="urn:microsoft.com/office/officeart/2005/8/layout/chevron2"/>
    <dgm:cxn modelId="{83510E0D-CBCD-4F83-9C45-7ED702FE6C60}" type="presParOf" srcId="{FFB9637E-34AE-40EC-A712-73C8733413A6}" destId="{4F48FC1D-F6C5-4003-97E8-FC80929DDD80}" srcOrd="1" destOrd="0" presId="urn:microsoft.com/office/officeart/2005/8/layout/chevron2"/>
    <dgm:cxn modelId="{21D39BC7-29D2-455A-A877-4B1010EB7A5C}" type="presParOf" srcId="{60B892B0-EC0A-4BF3-BE2B-96549F6B0528}" destId="{7ECD2D6F-51AE-457D-8F91-5EBA1226884B}" srcOrd="1" destOrd="0" presId="urn:microsoft.com/office/officeart/2005/8/layout/chevron2"/>
    <dgm:cxn modelId="{BA0382AC-2FBF-40F5-B538-5D160B8045EA}" type="presParOf" srcId="{60B892B0-EC0A-4BF3-BE2B-96549F6B0528}" destId="{EC9FBC98-8ECE-4599-B097-6745EB3A0FBF}" srcOrd="2" destOrd="0" presId="urn:microsoft.com/office/officeart/2005/8/layout/chevron2"/>
    <dgm:cxn modelId="{A77343A1-DC4A-46BF-904D-ECBA8C82F1CE}" type="presParOf" srcId="{EC9FBC98-8ECE-4599-B097-6745EB3A0FBF}" destId="{B34C7CE9-52B3-4BC1-AB9A-3622439D6947}" srcOrd="0" destOrd="0" presId="urn:microsoft.com/office/officeart/2005/8/layout/chevron2"/>
    <dgm:cxn modelId="{228A2F42-E494-44FA-8478-CA8119754045}" type="presParOf" srcId="{EC9FBC98-8ECE-4599-B097-6745EB3A0FBF}" destId="{BCE6C19A-E111-4EB0-9C0C-587D22D12983}" srcOrd="1" destOrd="0" presId="urn:microsoft.com/office/officeart/2005/8/layout/chevron2"/>
    <dgm:cxn modelId="{4C678160-0F30-4D57-9FBC-7D60D27E16CC}" type="presParOf" srcId="{60B892B0-EC0A-4BF3-BE2B-96549F6B0528}" destId="{F7DD1CDE-C244-45CE-9D21-AB310D2FD8BE}" srcOrd="3" destOrd="0" presId="urn:microsoft.com/office/officeart/2005/8/layout/chevron2"/>
    <dgm:cxn modelId="{29A690EB-DB42-473D-9C68-BB0F570BF47C}" type="presParOf" srcId="{60B892B0-EC0A-4BF3-BE2B-96549F6B0528}" destId="{99CE9788-63BC-46E4-9405-8A4CD94C30AD}" srcOrd="4" destOrd="0" presId="urn:microsoft.com/office/officeart/2005/8/layout/chevron2"/>
    <dgm:cxn modelId="{D48D0BD7-B6F4-4903-8B8C-944158F1126D}" type="presParOf" srcId="{99CE9788-63BC-46E4-9405-8A4CD94C30AD}" destId="{982B070A-31E3-4C32-A155-0104F2AD19D4}" srcOrd="0" destOrd="0" presId="urn:microsoft.com/office/officeart/2005/8/layout/chevron2"/>
    <dgm:cxn modelId="{427D5097-037E-4945-9B52-ECD70EC327B8}" type="presParOf" srcId="{99CE9788-63BC-46E4-9405-8A4CD94C30AD}" destId="{F331DE3E-D46C-4623-AA0A-0D85F4053759}"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3FEF02-C6C5-43E8-9A48-43DCC3825FA8}"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lang="ru-RU"/>
        </a:p>
      </dgm:t>
    </dgm:pt>
    <dgm:pt modelId="{5ADB22F5-94AB-4BA8-B96A-533BD27B1873}">
      <dgm:prSet phldrT="[Текст]" phldr="1"/>
      <dgm:spPr/>
      <dgm:t>
        <a:bodyPr/>
        <a:lstStyle/>
        <a:p>
          <a:endParaRPr lang="ru-RU" dirty="0"/>
        </a:p>
      </dgm:t>
    </dgm:pt>
    <dgm:pt modelId="{8AE73743-CCFD-48D0-9BC2-5B5104E48899}" type="parTrans" cxnId="{2D079356-97C2-4FBC-9F75-2A067C68AE3A}">
      <dgm:prSet/>
      <dgm:spPr/>
      <dgm:t>
        <a:bodyPr/>
        <a:lstStyle/>
        <a:p>
          <a:endParaRPr lang="ru-RU"/>
        </a:p>
      </dgm:t>
    </dgm:pt>
    <dgm:pt modelId="{C90E0D9E-353A-40CF-8A4C-E49D43AA39C4}" type="sibTrans" cxnId="{2D079356-97C2-4FBC-9F75-2A067C68AE3A}">
      <dgm:prSet/>
      <dgm:spPr/>
      <dgm:t>
        <a:bodyPr/>
        <a:lstStyle/>
        <a:p>
          <a:endParaRPr lang="ru-RU"/>
        </a:p>
      </dgm:t>
    </dgm:pt>
    <dgm:pt modelId="{BB84A776-6275-45BE-943B-E5A93A2732CD}">
      <dgm:prSet phldrT="[Текст]" custT="1"/>
      <dgm:spPr/>
      <dgm:t>
        <a:bodyPr/>
        <a:lstStyle/>
        <a:p>
          <a:r>
            <a:rPr lang="ru-RU" sz="2400" b="1" dirty="0" smtClean="0">
              <a:solidFill>
                <a:srgbClr val="FF0000"/>
              </a:solidFill>
              <a:latin typeface="Franklin Gothic Medium" pitchFamily="34" charset="0"/>
            </a:rPr>
            <a:t> </a:t>
          </a:r>
          <a:r>
            <a:rPr lang="ru-RU" sz="2000" b="1" dirty="0" smtClean="0">
              <a:solidFill>
                <a:srgbClr val="FF0000"/>
              </a:solidFill>
              <a:latin typeface="Franklin Gothic Medium" pitchFamily="34" charset="0"/>
            </a:rPr>
            <a:t>ЦЕНТР КУЛИНАРИИ</a:t>
          </a:r>
          <a:endParaRPr lang="ru-RU" sz="2000" b="1" dirty="0">
            <a:solidFill>
              <a:srgbClr val="FF0000"/>
            </a:solidFill>
            <a:latin typeface="Franklin Gothic Medium" pitchFamily="34" charset="0"/>
          </a:endParaRPr>
        </a:p>
      </dgm:t>
    </dgm:pt>
    <dgm:pt modelId="{7E75A006-D4EA-457A-9CF5-470284F6600E}" type="parTrans" cxnId="{1749988A-62FA-46BE-A2EF-90A3E50AE6FB}">
      <dgm:prSet/>
      <dgm:spPr/>
      <dgm:t>
        <a:bodyPr/>
        <a:lstStyle/>
        <a:p>
          <a:endParaRPr lang="ru-RU"/>
        </a:p>
      </dgm:t>
    </dgm:pt>
    <dgm:pt modelId="{2A84550B-85EC-4F44-B278-2E7F2BEAACEA}" type="sibTrans" cxnId="{1749988A-62FA-46BE-A2EF-90A3E50AE6FB}">
      <dgm:prSet/>
      <dgm:spPr/>
      <dgm:t>
        <a:bodyPr/>
        <a:lstStyle/>
        <a:p>
          <a:endParaRPr lang="ru-RU"/>
        </a:p>
      </dgm:t>
    </dgm:pt>
    <dgm:pt modelId="{39AE798A-5927-4695-B14B-3BE26E925955}">
      <dgm:prSet phldrT="[Текст]" custT="1"/>
      <dgm:spPr/>
      <dgm:t>
        <a:bodyPr/>
        <a:lstStyle/>
        <a:p>
          <a:r>
            <a:rPr lang="ru-RU" sz="2000" b="1" dirty="0" smtClean="0">
              <a:solidFill>
                <a:srgbClr val="FF0000"/>
              </a:solidFill>
              <a:latin typeface="Franklin Gothic Medium" pitchFamily="34" charset="0"/>
            </a:rPr>
            <a:t> ЦЕНТР НАУКИ</a:t>
          </a:r>
          <a:endParaRPr lang="ru-RU" sz="2000" b="1" dirty="0">
            <a:solidFill>
              <a:srgbClr val="FF0000"/>
            </a:solidFill>
            <a:latin typeface="Franklin Gothic Medium" pitchFamily="34" charset="0"/>
          </a:endParaRPr>
        </a:p>
      </dgm:t>
    </dgm:pt>
    <dgm:pt modelId="{43692E2D-4BB5-4E11-8A42-A8B0E91539DA}" type="parTrans" cxnId="{42681E95-32DD-43AC-8301-44D4F6940F29}">
      <dgm:prSet/>
      <dgm:spPr/>
      <dgm:t>
        <a:bodyPr/>
        <a:lstStyle/>
        <a:p>
          <a:endParaRPr lang="ru-RU"/>
        </a:p>
      </dgm:t>
    </dgm:pt>
    <dgm:pt modelId="{A5AC907E-9653-459E-8DA7-5354CAC5C496}" type="sibTrans" cxnId="{42681E95-32DD-43AC-8301-44D4F6940F29}">
      <dgm:prSet/>
      <dgm:spPr/>
      <dgm:t>
        <a:bodyPr/>
        <a:lstStyle/>
        <a:p>
          <a:endParaRPr lang="ru-RU"/>
        </a:p>
      </dgm:t>
    </dgm:pt>
    <dgm:pt modelId="{F3CE6EA2-7F26-4DE0-A139-E064400F4280}" type="pres">
      <dgm:prSet presAssocID="{DA3FEF02-C6C5-43E8-9A48-43DCC3825FA8}" presName="linearFlow" presStyleCnt="0">
        <dgm:presLayoutVars>
          <dgm:dir/>
          <dgm:animLvl val="lvl"/>
          <dgm:resizeHandles val="exact"/>
        </dgm:presLayoutVars>
      </dgm:prSet>
      <dgm:spPr/>
      <dgm:t>
        <a:bodyPr/>
        <a:lstStyle/>
        <a:p>
          <a:endParaRPr lang="ru-RU"/>
        </a:p>
      </dgm:t>
    </dgm:pt>
    <dgm:pt modelId="{2F06535D-C5EC-43D1-9BD4-138C79F60DE5}" type="pres">
      <dgm:prSet presAssocID="{5ADB22F5-94AB-4BA8-B96A-533BD27B1873}" presName="composite" presStyleCnt="0"/>
      <dgm:spPr/>
    </dgm:pt>
    <dgm:pt modelId="{96A72879-F4C7-4BD9-AFCF-EAA8FBC6A49F}" type="pres">
      <dgm:prSet presAssocID="{5ADB22F5-94AB-4BA8-B96A-533BD27B1873}" presName="parentText" presStyleLbl="alignNode1" presStyleIdx="0" presStyleCnt="1" custScaleX="76284" custScaleY="59146" custLinFactNeighborX="20474" custLinFactNeighborY="-19267">
        <dgm:presLayoutVars>
          <dgm:chMax val="1"/>
          <dgm:bulletEnabled val="1"/>
        </dgm:presLayoutVars>
      </dgm:prSet>
      <dgm:spPr/>
      <dgm:t>
        <a:bodyPr/>
        <a:lstStyle/>
        <a:p>
          <a:endParaRPr lang="ru-RU"/>
        </a:p>
      </dgm:t>
    </dgm:pt>
    <dgm:pt modelId="{C8E54E1D-F2D5-4CBA-97CB-5DD009DB6921}" type="pres">
      <dgm:prSet presAssocID="{5ADB22F5-94AB-4BA8-B96A-533BD27B1873}" presName="descendantText" presStyleLbl="alignAcc1" presStyleIdx="0" presStyleCnt="1" custScaleX="98751" custScaleY="89123" custLinFactNeighborX="-730" custLinFactNeighborY="-48863">
        <dgm:presLayoutVars>
          <dgm:bulletEnabled val="1"/>
        </dgm:presLayoutVars>
      </dgm:prSet>
      <dgm:spPr/>
      <dgm:t>
        <a:bodyPr/>
        <a:lstStyle/>
        <a:p>
          <a:endParaRPr lang="ru-RU"/>
        </a:p>
      </dgm:t>
    </dgm:pt>
  </dgm:ptLst>
  <dgm:cxnLst>
    <dgm:cxn modelId="{6886D094-60A6-4CFB-8238-ADCCEB8E310C}" type="presOf" srcId="{5ADB22F5-94AB-4BA8-B96A-533BD27B1873}" destId="{96A72879-F4C7-4BD9-AFCF-EAA8FBC6A49F}" srcOrd="0" destOrd="0" presId="urn:microsoft.com/office/officeart/2005/8/layout/chevron2"/>
    <dgm:cxn modelId="{72FC003F-45BB-4143-8B27-BA7AFE987B59}" type="presOf" srcId="{BB84A776-6275-45BE-943B-E5A93A2732CD}" destId="{C8E54E1D-F2D5-4CBA-97CB-5DD009DB6921}" srcOrd="0" destOrd="0" presId="urn:microsoft.com/office/officeart/2005/8/layout/chevron2"/>
    <dgm:cxn modelId="{77F09617-165A-45B2-9628-0494CFCB12A4}" type="presOf" srcId="{39AE798A-5927-4695-B14B-3BE26E925955}" destId="{C8E54E1D-F2D5-4CBA-97CB-5DD009DB6921}" srcOrd="0" destOrd="1" presId="urn:microsoft.com/office/officeart/2005/8/layout/chevron2"/>
    <dgm:cxn modelId="{AFB1C908-E86F-4F1E-9523-458014ED051E}" type="presOf" srcId="{DA3FEF02-C6C5-43E8-9A48-43DCC3825FA8}" destId="{F3CE6EA2-7F26-4DE0-A139-E064400F4280}" srcOrd="0" destOrd="0" presId="urn:microsoft.com/office/officeart/2005/8/layout/chevron2"/>
    <dgm:cxn modelId="{1749988A-62FA-46BE-A2EF-90A3E50AE6FB}" srcId="{5ADB22F5-94AB-4BA8-B96A-533BD27B1873}" destId="{BB84A776-6275-45BE-943B-E5A93A2732CD}" srcOrd="0" destOrd="0" parTransId="{7E75A006-D4EA-457A-9CF5-470284F6600E}" sibTransId="{2A84550B-85EC-4F44-B278-2E7F2BEAACEA}"/>
    <dgm:cxn modelId="{2D079356-97C2-4FBC-9F75-2A067C68AE3A}" srcId="{DA3FEF02-C6C5-43E8-9A48-43DCC3825FA8}" destId="{5ADB22F5-94AB-4BA8-B96A-533BD27B1873}" srcOrd="0" destOrd="0" parTransId="{8AE73743-CCFD-48D0-9BC2-5B5104E48899}" sibTransId="{C90E0D9E-353A-40CF-8A4C-E49D43AA39C4}"/>
    <dgm:cxn modelId="{42681E95-32DD-43AC-8301-44D4F6940F29}" srcId="{5ADB22F5-94AB-4BA8-B96A-533BD27B1873}" destId="{39AE798A-5927-4695-B14B-3BE26E925955}" srcOrd="1" destOrd="0" parTransId="{43692E2D-4BB5-4E11-8A42-A8B0E91539DA}" sibTransId="{A5AC907E-9653-459E-8DA7-5354CAC5C496}"/>
    <dgm:cxn modelId="{139C9557-B755-4307-A91F-32695BB4E128}" type="presParOf" srcId="{F3CE6EA2-7F26-4DE0-A139-E064400F4280}" destId="{2F06535D-C5EC-43D1-9BD4-138C79F60DE5}" srcOrd="0" destOrd="0" presId="urn:microsoft.com/office/officeart/2005/8/layout/chevron2"/>
    <dgm:cxn modelId="{B6AD3130-CA93-481F-8349-F0DDD392FBB1}" type="presParOf" srcId="{2F06535D-C5EC-43D1-9BD4-138C79F60DE5}" destId="{96A72879-F4C7-4BD9-AFCF-EAA8FBC6A49F}" srcOrd="0" destOrd="0" presId="urn:microsoft.com/office/officeart/2005/8/layout/chevron2"/>
    <dgm:cxn modelId="{B4B33BC3-59CB-4BC9-8411-9103DB76AFAE}" type="presParOf" srcId="{2F06535D-C5EC-43D1-9BD4-138C79F60DE5}" destId="{C8E54E1D-F2D5-4CBA-97CB-5DD009DB6921}" srcOrd="1" destOrd="0" presId="urn:microsoft.com/office/officeart/2005/8/layout/chevron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A8C91-0508-4471-A8CE-C354A25DCB17}">
      <dsp:nvSpPr>
        <dsp:cNvPr id="0" name=""/>
        <dsp:cNvSpPr/>
      </dsp:nvSpPr>
      <dsp:spPr>
        <a:xfrm>
          <a:off x="2767635" y="954943"/>
          <a:ext cx="1141888" cy="1142028"/>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C8EE8491-DCFE-46EB-BCDE-F9EDFA86ED63}">
      <dsp:nvSpPr>
        <dsp:cNvPr id="0" name=""/>
        <dsp:cNvSpPr/>
      </dsp:nvSpPr>
      <dsp:spPr>
        <a:xfrm>
          <a:off x="936102" y="-63587"/>
          <a:ext cx="4654277" cy="95454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i="0" kern="1200" dirty="0" smtClean="0">
              <a:solidFill>
                <a:schemeClr val="accent5"/>
              </a:solidFill>
            </a:rPr>
            <a:t>4. Является одним из методов развивающего обучения и самообразования;</a:t>
          </a:r>
          <a:endParaRPr lang="ru-RU" sz="1400" i="0" kern="1200" dirty="0">
            <a:solidFill>
              <a:schemeClr val="accent5"/>
            </a:solidFill>
          </a:endParaRPr>
        </a:p>
      </dsp:txBody>
      <dsp:txXfrm>
        <a:off x="936102" y="-63587"/>
        <a:ext cx="4654277" cy="954549"/>
      </dsp:txXfrm>
    </dsp:sp>
    <dsp:sp modelId="{784F1889-9A99-4050-93B1-7082149F9D19}">
      <dsp:nvSpPr>
        <dsp:cNvPr id="0" name=""/>
        <dsp:cNvSpPr/>
      </dsp:nvSpPr>
      <dsp:spPr>
        <a:xfrm>
          <a:off x="3102590" y="1115990"/>
          <a:ext cx="1141888" cy="1142028"/>
        </a:xfrm>
        <a:prstGeom prst="ellipse">
          <a:avLst/>
        </a:prstGeom>
        <a:solidFill>
          <a:schemeClr val="accent5">
            <a:alpha val="50000"/>
            <a:hueOff val="-1655646"/>
            <a:satOff val="6635"/>
            <a:lumOff val="143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839C485B-AF32-48FA-A7ED-04275BF53F56}">
      <dsp:nvSpPr>
        <dsp:cNvPr id="0" name=""/>
        <dsp:cNvSpPr/>
      </dsp:nvSpPr>
      <dsp:spPr>
        <a:xfrm>
          <a:off x="4032444" y="432050"/>
          <a:ext cx="2537379" cy="7702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i="1" kern="1200" dirty="0" smtClean="0">
              <a:solidFill>
                <a:srgbClr val="0070C0"/>
              </a:solidFill>
            </a:rPr>
            <a:t>5. Способствует выработке исследовательских умений</a:t>
          </a:r>
          <a:r>
            <a:rPr lang="ru-RU" sz="600" b="1" i="1" kern="1200" dirty="0" smtClean="0"/>
            <a:t>;</a:t>
          </a:r>
          <a:endParaRPr lang="ru-RU" sz="600" kern="1200" dirty="0"/>
        </a:p>
      </dsp:txBody>
      <dsp:txXfrm>
        <a:off x="4032444" y="432050"/>
        <a:ext cx="2537379" cy="770221"/>
      </dsp:txXfrm>
    </dsp:sp>
    <dsp:sp modelId="{0DABFEA1-A3B9-4D81-903D-A0FF7D54F36C}">
      <dsp:nvSpPr>
        <dsp:cNvPr id="0" name=""/>
        <dsp:cNvSpPr/>
      </dsp:nvSpPr>
      <dsp:spPr>
        <a:xfrm>
          <a:off x="3184901" y="1478344"/>
          <a:ext cx="1141888" cy="1142028"/>
        </a:xfrm>
        <a:prstGeom prst="ellipse">
          <a:avLst/>
        </a:prstGeom>
        <a:solidFill>
          <a:schemeClr val="accent5">
            <a:alpha val="50000"/>
            <a:hueOff val="-3311292"/>
            <a:satOff val="13270"/>
            <a:lumOff val="2876"/>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C87F0DF5-B5EF-41BE-8F97-8D503DE67786}">
      <dsp:nvSpPr>
        <dsp:cNvPr id="0" name=""/>
        <dsp:cNvSpPr/>
      </dsp:nvSpPr>
      <dsp:spPr>
        <a:xfrm>
          <a:off x="4047966" y="1152125"/>
          <a:ext cx="2702529" cy="8227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i="1" kern="1200" dirty="0" smtClean="0">
              <a:solidFill>
                <a:srgbClr val="7030A0"/>
              </a:solidFill>
            </a:rPr>
            <a:t>6. Способствует развитию креативности и логического мышления</a:t>
          </a:r>
          <a:r>
            <a:rPr lang="ru-RU" sz="600" b="1" i="1" kern="1200" dirty="0" smtClean="0">
              <a:solidFill>
                <a:srgbClr val="7030A0"/>
              </a:solidFill>
            </a:rPr>
            <a:t>;</a:t>
          </a:r>
          <a:endParaRPr lang="ru-RU" sz="600" kern="1200" dirty="0">
            <a:solidFill>
              <a:srgbClr val="7030A0"/>
            </a:solidFill>
          </a:endParaRPr>
        </a:p>
      </dsp:txBody>
      <dsp:txXfrm>
        <a:off x="4047966" y="1152125"/>
        <a:ext cx="2702529" cy="822736"/>
      </dsp:txXfrm>
    </dsp:sp>
    <dsp:sp modelId="{708BF932-1971-41C0-9112-EBB544E6B031}">
      <dsp:nvSpPr>
        <dsp:cNvPr id="0" name=""/>
        <dsp:cNvSpPr/>
      </dsp:nvSpPr>
      <dsp:spPr>
        <a:xfrm>
          <a:off x="2953192" y="1768928"/>
          <a:ext cx="1141888" cy="1142028"/>
        </a:xfrm>
        <a:prstGeom prst="ellipse">
          <a:avLst/>
        </a:prstGeom>
        <a:solidFill>
          <a:schemeClr val="accent5">
            <a:alpha val="50000"/>
            <a:hueOff val="-4966938"/>
            <a:satOff val="19906"/>
            <a:lumOff val="4314"/>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A8EAC65C-CC79-441D-8AE7-0A4A4C1019E9}">
      <dsp:nvSpPr>
        <dsp:cNvPr id="0" name=""/>
        <dsp:cNvSpPr/>
      </dsp:nvSpPr>
      <dsp:spPr>
        <a:xfrm>
          <a:off x="4176461" y="2664293"/>
          <a:ext cx="2099298" cy="3206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i="1" kern="1200" dirty="0" smtClean="0">
              <a:solidFill>
                <a:schemeClr val="accent2">
                  <a:lumMod val="75000"/>
                </a:schemeClr>
              </a:solidFill>
            </a:rPr>
            <a:t>7. Объединяет знания, полученные на курсах повышения квалификации</a:t>
          </a:r>
          <a:r>
            <a:rPr lang="ru-RU" sz="800" b="1" i="1" kern="1200" dirty="0" smtClean="0">
              <a:solidFill>
                <a:schemeClr val="accent2">
                  <a:lumMod val="75000"/>
                </a:schemeClr>
              </a:solidFill>
            </a:rPr>
            <a:t>;</a:t>
          </a:r>
          <a:endParaRPr lang="ru-RU" sz="800" kern="1200" dirty="0">
            <a:solidFill>
              <a:schemeClr val="accent2">
                <a:lumMod val="75000"/>
              </a:schemeClr>
            </a:solidFill>
          </a:endParaRPr>
        </a:p>
      </dsp:txBody>
      <dsp:txXfrm>
        <a:off x="4176461" y="2664293"/>
        <a:ext cx="2099298" cy="320672"/>
      </dsp:txXfrm>
    </dsp:sp>
    <dsp:sp modelId="{04310EC8-A336-46AE-A0D5-25B1A8A87691}">
      <dsp:nvSpPr>
        <dsp:cNvPr id="0" name=""/>
        <dsp:cNvSpPr/>
      </dsp:nvSpPr>
      <dsp:spPr>
        <a:xfrm>
          <a:off x="2582079" y="1768928"/>
          <a:ext cx="1141888" cy="1142028"/>
        </a:xfrm>
        <a:prstGeom prst="ellipse">
          <a:avLst/>
        </a:prstGeom>
        <a:solidFill>
          <a:schemeClr val="accent5">
            <a:alpha val="50000"/>
            <a:hueOff val="-6622584"/>
            <a:satOff val="26541"/>
            <a:lumOff val="5752"/>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4E53BC45-8BC7-4B42-8B6A-D8D0E18C51D3}">
      <dsp:nvSpPr>
        <dsp:cNvPr id="0" name=""/>
        <dsp:cNvSpPr/>
      </dsp:nvSpPr>
      <dsp:spPr>
        <a:xfrm>
          <a:off x="228304" y="2304253"/>
          <a:ext cx="2147958" cy="7527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ru-RU" sz="1300" b="1" i="1" kern="1200" dirty="0" smtClean="0">
              <a:solidFill>
                <a:srgbClr val="FF0000"/>
              </a:solidFill>
            </a:rPr>
            <a:t>1. Является одной из форм организации воспитательно-образовательной работы;</a:t>
          </a:r>
          <a:endParaRPr lang="ru-RU" sz="1300" kern="1200" dirty="0">
            <a:solidFill>
              <a:srgbClr val="FF0000"/>
            </a:solidFill>
          </a:endParaRPr>
        </a:p>
      </dsp:txBody>
      <dsp:txXfrm>
        <a:off x="228304" y="2304253"/>
        <a:ext cx="2147958" cy="752716"/>
      </dsp:txXfrm>
    </dsp:sp>
    <dsp:sp modelId="{01AC0978-A13E-46E4-A597-986F07974489}">
      <dsp:nvSpPr>
        <dsp:cNvPr id="0" name=""/>
        <dsp:cNvSpPr/>
      </dsp:nvSpPr>
      <dsp:spPr>
        <a:xfrm>
          <a:off x="2350370" y="1478344"/>
          <a:ext cx="1141888" cy="1142028"/>
        </a:xfrm>
        <a:prstGeom prst="ellipse">
          <a:avLst/>
        </a:prstGeom>
        <a:solidFill>
          <a:schemeClr val="accent5">
            <a:alpha val="50000"/>
            <a:hueOff val="-8278230"/>
            <a:satOff val="33176"/>
            <a:lumOff val="719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30434B57-18B4-4C7D-925F-944BDA8142E7}">
      <dsp:nvSpPr>
        <dsp:cNvPr id="0" name=""/>
        <dsp:cNvSpPr/>
      </dsp:nvSpPr>
      <dsp:spPr>
        <a:xfrm>
          <a:off x="72008" y="1368151"/>
          <a:ext cx="2555858" cy="8227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i="1" kern="1200" dirty="0" smtClean="0">
              <a:solidFill>
                <a:schemeClr val="accent6">
                  <a:lumMod val="50000"/>
                </a:schemeClr>
              </a:solidFill>
            </a:rPr>
            <a:t>2. Повышает </a:t>
          </a:r>
        </a:p>
        <a:p>
          <a:pPr lvl="0" algn="ctr" defTabSz="622300" rtl="0">
            <a:lnSpc>
              <a:spcPct val="90000"/>
            </a:lnSpc>
            <a:spcBef>
              <a:spcPct val="0"/>
            </a:spcBef>
            <a:spcAft>
              <a:spcPct val="35000"/>
            </a:spcAft>
          </a:pPr>
          <a:r>
            <a:rPr lang="ru-RU" sz="1400" b="1" i="1" kern="1200" dirty="0" smtClean="0">
              <a:solidFill>
                <a:schemeClr val="accent6">
                  <a:lumMod val="50000"/>
                </a:schemeClr>
              </a:solidFill>
            </a:rPr>
            <a:t>компетентность </a:t>
          </a:r>
        </a:p>
        <a:p>
          <a:pPr lvl="0" algn="ctr" defTabSz="622300" rtl="0">
            <a:lnSpc>
              <a:spcPct val="90000"/>
            </a:lnSpc>
            <a:spcBef>
              <a:spcPct val="0"/>
            </a:spcBef>
            <a:spcAft>
              <a:spcPct val="35000"/>
            </a:spcAft>
          </a:pPr>
          <a:r>
            <a:rPr lang="ru-RU" sz="1400" b="1" i="1" kern="1200" dirty="0" smtClean="0">
              <a:solidFill>
                <a:schemeClr val="accent6">
                  <a:lumMod val="50000"/>
                </a:schemeClr>
              </a:solidFill>
            </a:rPr>
            <a:t>педагога;</a:t>
          </a:r>
          <a:endParaRPr lang="ru-RU" sz="1400" kern="1200" dirty="0">
            <a:solidFill>
              <a:schemeClr val="accent6">
                <a:lumMod val="50000"/>
              </a:schemeClr>
            </a:solidFill>
          </a:endParaRPr>
        </a:p>
      </dsp:txBody>
      <dsp:txXfrm>
        <a:off x="72008" y="1368151"/>
        <a:ext cx="2555858" cy="822736"/>
      </dsp:txXfrm>
    </dsp:sp>
    <dsp:sp modelId="{629CC4CD-1825-4F37-830F-7288F35AB4B2}">
      <dsp:nvSpPr>
        <dsp:cNvPr id="0" name=""/>
        <dsp:cNvSpPr/>
      </dsp:nvSpPr>
      <dsp:spPr>
        <a:xfrm>
          <a:off x="2432681" y="1115990"/>
          <a:ext cx="1141888" cy="1142028"/>
        </a:xfrm>
        <a:prstGeom prst="ellipse">
          <a:avLst/>
        </a:prstGeom>
        <a:solidFill>
          <a:schemeClr val="accent5">
            <a:alpha val="50000"/>
            <a:hueOff val="-9933876"/>
            <a:satOff val="39811"/>
            <a:lumOff val="862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CB03CF4C-8451-4563-9315-92FE8B9C0A32}">
      <dsp:nvSpPr>
        <dsp:cNvPr id="0" name=""/>
        <dsp:cNvSpPr/>
      </dsp:nvSpPr>
      <dsp:spPr>
        <a:xfrm>
          <a:off x="93574" y="661900"/>
          <a:ext cx="2120260" cy="7702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i="1" kern="1200" dirty="0" smtClean="0">
              <a:solidFill>
                <a:srgbClr val="00B050"/>
              </a:solidFill>
            </a:rPr>
            <a:t>3. Повышает качество образовательного процесса;</a:t>
          </a:r>
          <a:endParaRPr lang="ru-RU" sz="1400" kern="1200" dirty="0">
            <a:solidFill>
              <a:srgbClr val="00B050"/>
            </a:solidFill>
          </a:endParaRPr>
        </a:p>
      </dsp:txBody>
      <dsp:txXfrm>
        <a:off x="93574" y="661900"/>
        <a:ext cx="2120260" cy="77022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73CE23-1CDE-4895-B308-45D87BD4A3BE}">
      <dsp:nvSpPr>
        <dsp:cNvPr id="0" name=""/>
        <dsp:cNvSpPr/>
      </dsp:nvSpPr>
      <dsp:spPr>
        <a:xfrm>
          <a:off x="0" y="0"/>
          <a:ext cx="730533" cy="73053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4DC459-7801-4CD8-A556-6B009FEB01CC}">
      <dsp:nvSpPr>
        <dsp:cNvPr id="0" name=""/>
        <dsp:cNvSpPr/>
      </dsp:nvSpPr>
      <dsp:spPr>
        <a:xfrm>
          <a:off x="365266" y="0"/>
          <a:ext cx="6331477" cy="73053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kern="1200" dirty="0" smtClean="0">
              <a:solidFill>
                <a:srgbClr val="FF0000"/>
              </a:solidFill>
              <a:latin typeface="Franklin Gothic Medium" pitchFamily="34" charset="0"/>
            </a:rPr>
            <a:t>Целесообразность использования        проектной деятельности в ДОУ</a:t>
          </a:r>
          <a:endParaRPr lang="ru-RU" sz="2100" b="1" kern="1200" dirty="0">
            <a:solidFill>
              <a:srgbClr val="FF0000"/>
            </a:solidFill>
            <a:latin typeface="Franklin Gothic Medium" pitchFamily="34" charset="0"/>
          </a:endParaRPr>
        </a:p>
      </dsp:txBody>
      <dsp:txXfrm>
        <a:off x="365266" y="0"/>
        <a:ext cx="6331477" cy="73053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ADFA149-C446-470A-A9A8-D3119285D6B4}" type="datetimeFigureOut">
              <a:rPr lang="ru-RU"/>
              <a:pPr>
                <a:defRPr/>
              </a:pPr>
              <a:t>17.12.2015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EB8AD00-D0D7-4D53-9F14-F040509F1328}"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6AACC42-7DE8-4039-8D22-5B129C6CCCFE}" type="datetimeFigureOut">
              <a:rPr lang="ru-RU"/>
              <a:pPr>
                <a:defRPr/>
              </a:pPr>
              <a:t>17.12.2015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1B445A3-2194-4C38-A2E4-25BE666E7CA0}"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698F6EF-7867-44FC-AD47-98ABA721E827}" type="datetimeFigureOut">
              <a:rPr lang="ru-RU"/>
              <a:pPr>
                <a:defRPr/>
              </a:pPr>
              <a:t>17.12.2015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677481-A5C4-4842-B85A-3747285FFB0C}"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C4FB03D-DA94-473D-A35C-1F0E733E0B10}" type="datetimeFigureOut">
              <a:rPr lang="ru-RU"/>
              <a:pPr>
                <a:defRPr/>
              </a:pPr>
              <a:t>17.12.2015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672956-D60C-4518-9D14-FF70D97985EA}"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B473F4F-07E8-4354-B950-5078F3D02D5C}" type="datetimeFigureOut">
              <a:rPr lang="ru-RU"/>
              <a:pPr>
                <a:defRPr/>
              </a:pPr>
              <a:t>17.12.2015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583DCC8-5B34-490B-838C-D81E25502CDF}"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704621F-913A-4D65-B56E-7B105911565B}" type="datetimeFigureOut">
              <a:rPr lang="ru-RU"/>
              <a:pPr>
                <a:defRPr/>
              </a:pPr>
              <a:t>17.12.2015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5FB956F-7C97-4B02-9693-1C0A0B6C473C}"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14F12F5-F6A5-4BFE-8D49-8AA25F1EFD7C}" type="datetimeFigureOut">
              <a:rPr lang="ru-RU"/>
              <a:pPr>
                <a:defRPr/>
              </a:pPr>
              <a:t>17.12.2015</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621A532-D929-4C91-B5ED-A519832C7018}"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50D1AE3-B9D1-4517-AB5D-2CCDD9A0F000}" type="datetimeFigureOut">
              <a:rPr lang="ru-RU"/>
              <a:pPr>
                <a:defRPr/>
              </a:pPr>
              <a:t>17.12.2015</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B9625E3-002D-4C28-96E5-DB967615A88F}"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94AA2F3-FD00-4497-8C4C-95AC861A1920}" type="datetimeFigureOut">
              <a:rPr lang="ru-RU"/>
              <a:pPr>
                <a:defRPr/>
              </a:pPr>
              <a:t>17.12.2015</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30BD752-9011-4739-8B14-7A09A3461AE6}"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B585EEE-8BEF-4DB1-8431-643C95C96ADE}" type="datetimeFigureOut">
              <a:rPr lang="ru-RU"/>
              <a:pPr>
                <a:defRPr/>
              </a:pPr>
              <a:t>17.12.2015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241F674-5013-4D03-86D8-D463E0BD9062}"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E23AB7B-B811-4A9D-954F-4164D0FEF899}" type="datetimeFigureOut">
              <a:rPr lang="ru-RU"/>
              <a:pPr>
                <a:defRPr/>
              </a:pPr>
              <a:t>17.12.2015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13F9154-59C3-4591-A609-27E0A517F0F8}"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F0C1C5C-8AE9-482A-B02C-EA48B71BC0EB}" type="datetimeFigureOut">
              <a:rPr lang="ru-RU"/>
              <a:pPr>
                <a:defRPr/>
              </a:pPr>
              <a:t>17.12.2015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65E4C69-63E0-41B8-BCA7-064F6FA1C913}"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3.jpeg"/><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openxmlformats.org/officeDocument/2006/relationships/image" Target="../media/image18.jpeg"/><Relationship Id="rId3" Type="http://schemas.openxmlformats.org/officeDocument/2006/relationships/image" Target="../media/image4.png"/><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image" Target="../media/image17.jpeg"/><Relationship Id="rId2" Type="http://schemas.openxmlformats.org/officeDocument/2006/relationships/slideLayout" Target="../slideLayouts/slideLayout7.xml"/><Relationship Id="rId16" Type="http://schemas.openxmlformats.org/officeDocument/2006/relationships/image" Target="../media/image16.jpeg"/><Relationship Id="rId1" Type="http://schemas.openxmlformats.org/officeDocument/2006/relationships/tags" Target="../tags/tag1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image" Target="../media/image15.jpeg"/><Relationship Id="rId10" Type="http://schemas.openxmlformats.org/officeDocument/2006/relationships/diagramLayout" Target="../diagrams/layout4.xml"/><Relationship Id="rId19" Type="http://schemas.openxmlformats.org/officeDocument/2006/relationships/image" Target="../media/image19.jpeg"/><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4.png"/><Relationship Id="rId7"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title" idx="4294967295"/>
          </p:nvPr>
        </p:nvSpPr>
        <p:spPr/>
        <p:txBody>
          <a:bodyPr/>
          <a:lstStyle/>
          <a:p>
            <a:pPr eaLnBrk="1" hangingPunct="1"/>
            <a:endParaRPr lang="ru-RU" dirty="0" smtClean="0"/>
          </a:p>
        </p:txBody>
      </p:sp>
      <p:sp>
        <p:nvSpPr>
          <p:cNvPr id="13314" name="Rectangle 3"/>
          <p:cNvSpPr>
            <a:spLocks noGrp="1"/>
          </p:cNvSpPr>
          <p:nvPr>
            <p:ph type="body" idx="4294967295"/>
          </p:nvPr>
        </p:nvSpPr>
        <p:spPr/>
        <p:txBody>
          <a:bodyPr/>
          <a:lstStyle/>
          <a:p>
            <a:pPr eaLnBrk="1" hangingPunct="1"/>
            <a:endParaRPr lang="ru-RU" dirty="0" smtClean="0"/>
          </a:p>
        </p:txBody>
      </p:sp>
      <p:pic>
        <p:nvPicPr>
          <p:cNvPr id="13315" name="Picture 4" descr="шаблон 2 титульник"/>
          <p:cNvPicPr>
            <a:picLocks noChangeAspect="1" noChangeArrowheads="1"/>
          </p:cNvPicPr>
          <p:nvPr/>
        </p:nvPicPr>
        <p:blipFill>
          <a:blip r:embed="rId3" cstate="screen"/>
          <a:srcRect/>
          <a:stretch>
            <a:fillRect/>
          </a:stretch>
        </p:blipFill>
        <p:spPr bwMode="auto">
          <a:xfrm>
            <a:off x="-25112" y="7680"/>
            <a:ext cx="9127624" cy="6857960"/>
          </a:xfrm>
          <a:prstGeom prst="rect">
            <a:avLst/>
          </a:prstGeom>
          <a:ln>
            <a:noFill/>
          </a:ln>
          <a:effectLst>
            <a:softEdge rad="112500"/>
          </a:effectLst>
        </p:spPr>
      </p:pic>
      <p:sp>
        <p:nvSpPr>
          <p:cNvPr id="13316" name="Rectangle 5"/>
          <p:cNvSpPr>
            <a:spLocks noChangeArrowheads="1"/>
          </p:cNvSpPr>
          <p:nvPr/>
        </p:nvSpPr>
        <p:spPr bwMode="auto">
          <a:xfrm flipV="1">
            <a:off x="2286000" y="2424113"/>
            <a:ext cx="4572000" cy="366712"/>
          </a:xfrm>
          <a:prstGeom prst="rect">
            <a:avLst/>
          </a:prstGeom>
          <a:noFill/>
          <a:ln w="9525">
            <a:noFill/>
            <a:miter lim="800000"/>
            <a:headEnd/>
            <a:tailEnd/>
          </a:ln>
        </p:spPr>
        <p:txBody>
          <a:bodyPr rot="10800000">
            <a:spAutoFit/>
          </a:bodyPr>
          <a:lstStyle/>
          <a:p>
            <a:endParaRPr lang="ru-RU" b="1" dirty="0">
              <a:latin typeface="Calibri" pitchFamily="34" charset="0"/>
            </a:endParaRPr>
          </a:p>
        </p:txBody>
      </p:sp>
      <p:sp>
        <p:nvSpPr>
          <p:cNvPr id="13317" name="Rectangle 6"/>
          <p:cNvSpPr>
            <a:spLocks noChangeArrowheads="1"/>
          </p:cNvSpPr>
          <p:nvPr/>
        </p:nvSpPr>
        <p:spPr bwMode="auto">
          <a:xfrm>
            <a:off x="1403350" y="4149725"/>
            <a:ext cx="7129463" cy="646113"/>
          </a:xfrm>
          <a:prstGeom prst="rect">
            <a:avLst/>
          </a:prstGeom>
          <a:noFill/>
          <a:ln w="9525">
            <a:noFill/>
            <a:miter lim="800000"/>
            <a:headEnd/>
            <a:tailEnd/>
          </a:ln>
        </p:spPr>
        <p:txBody>
          <a:bodyPr>
            <a:spAutoFit/>
          </a:bodyPr>
          <a:lstStyle/>
          <a:p>
            <a:r>
              <a:rPr lang="ru-RU" sz="3600" b="1" dirty="0">
                <a:latin typeface="Times New Roman" pitchFamily="18" charset="0"/>
              </a:rPr>
              <a:t> </a:t>
            </a:r>
          </a:p>
        </p:txBody>
      </p:sp>
      <p:sp>
        <p:nvSpPr>
          <p:cNvPr id="8" name="Прямоугольник 7"/>
          <p:cNvSpPr/>
          <p:nvPr/>
        </p:nvSpPr>
        <p:spPr>
          <a:xfrm>
            <a:off x="2555776" y="3356992"/>
            <a:ext cx="4752527" cy="707886"/>
          </a:xfrm>
          <a:prstGeom prst="rect">
            <a:avLst/>
          </a:prstGeom>
        </p:spPr>
        <p:txBody>
          <a:bodyPr>
            <a:spAutoFit/>
          </a:bodyPr>
          <a:lstStyle/>
          <a:p>
            <a:pPr algn="ctr" fontAlgn="auto">
              <a:spcBef>
                <a:spcPts val="0"/>
              </a:spcBef>
              <a:spcAft>
                <a:spcPts val="0"/>
              </a:spcAft>
              <a:defRPr/>
            </a:pPr>
            <a:r>
              <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 </a:t>
            </a:r>
            <a:endPar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mn-lt"/>
              <a:cs typeface="+mn-cs"/>
            </a:endParaRPr>
          </a:p>
        </p:txBody>
      </p:sp>
      <p:pic>
        <p:nvPicPr>
          <p:cNvPr id="10" name="Picture 7" descr="IMGP8233"/>
          <p:cNvPicPr>
            <a:picLocks noChangeAspect="1" noChangeArrowheads="1"/>
          </p:cNvPicPr>
          <p:nvPr/>
        </p:nvPicPr>
        <p:blipFill>
          <a:blip r:embed="rId4" cstate="screen"/>
          <a:srcRect/>
          <a:stretch>
            <a:fillRect/>
          </a:stretch>
        </p:blipFill>
        <p:spPr bwMode="auto">
          <a:xfrm>
            <a:off x="3097465" y="3221793"/>
            <a:ext cx="5526788" cy="2842630"/>
          </a:xfrm>
          <a:prstGeom prst="ellipse">
            <a:avLst/>
          </a:prstGeom>
          <a:ln>
            <a:noFill/>
          </a:ln>
          <a:effectLst>
            <a:softEdge rad="112500"/>
          </a:effectLst>
        </p:spPr>
      </p:pic>
      <p:sp>
        <p:nvSpPr>
          <p:cNvPr id="3" name="Прямоугольник 2"/>
          <p:cNvSpPr/>
          <p:nvPr/>
        </p:nvSpPr>
        <p:spPr>
          <a:xfrm>
            <a:off x="6264170" y="6457890"/>
            <a:ext cx="2916183" cy="400110"/>
          </a:xfrm>
          <a:prstGeom prst="rect">
            <a:avLst/>
          </a:prstGeom>
        </p:spPr>
        <p:txBody>
          <a:bodyPr wrap="none">
            <a:spAutoFit/>
          </a:bodyPr>
          <a:lstStyle/>
          <a:p>
            <a:pPr algn="ctr"/>
            <a:r>
              <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pic>
        <p:nvPicPr>
          <p:cNvPr id="1026" name="Picture 2" descr="F:\флешка 2\КУРАЛЕВА А.Ю..jpg"/>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1568218" y="3101751"/>
            <a:ext cx="1975115" cy="2962672"/>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Прямоугольник 1"/>
          <p:cNvSpPr/>
          <p:nvPr/>
        </p:nvSpPr>
        <p:spPr>
          <a:xfrm>
            <a:off x="4067944" y="3872616"/>
            <a:ext cx="3888432" cy="1754326"/>
          </a:xfrm>
          <a:prstGeom prst="rect">
            <a:avLst/>
          </a:prstGeom>
          <a:noFill/>
        </p:spPr>
        <p:txBody>
          <a:bodyPr wrap="square" lIns="91440" tIns="45720" rIns="91440" bIns="45720">
            <a:spAutoFit/>
          </a:bodyPr>
          <a:lstStyle/>
          <a:p>
            <a:pPr algn="ctr"/>
            <a:r>
              <a:rPr lang="ru-RU"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rPr>
              <a:t>Воспитатель </a:t>
            </a:r>
            <a:endPar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endParaRPr>
          </a:p>
          <a:p>
            <a:pPr algn="ctr"/>
            <a:r>
              <a:rPr lang="ru-RU"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rPr>
              <a:t> </a:t>
            </a: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rPr>
              <a:t>I</a:t>
            </a:r>
          </a:p>
          <a:p>
            <a:pPr algn="ctr"/>
            <a:r>
              <a:rPr lang="ru-RU"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rPr>
              <a:t> категории</a:t>
            </a:r>
            <a:endParaRPr lang="ru-RU"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endParaRPr>
          </a:p>
        </p:txBody>
      </p:sp>
      <p:sp>
        <p:nvSpPr>
          <p:cNvPr id="4" name="Прямоугольник 3"/>
          <p:cNvSpPr/>
          <p:nvPr/>
        </p:nvSpPr>
        <p:spPr>
          <a:xfrm>
            <a:off x="3779912" y="476672"/>
            <a:ext cx="5184576" cy="369332"/>
          </a:xfrm>
          <a:prstGeom prst="rect">
            <a:avLst/>
          </a:prstGeom>
        </p:spPr>
        <p:txBody>
          <a:bodyPr wrap="square">
            <a:spAutoFit/>
          </a:bodyPr>
          <a:lstStyle/>
          <a:p>
            <a:r>
              <a:rPr lang="ru-RU" dirty="0" smtClean="0"/>
              <a:t> </a:t>
            </a:r>
            <a:endParaRPr lang="ru-RU" dirty="0"/>
          </a:p>
        </p:txBody>
      </p:sp>
      <p:sp>
        <p:nvSpPr>
          <p:cNvPr id="5" name="Прямоугольник 4"/>
          <p:cNvSpPr/>
          <p:nvPr/>
        </p:nvSpPr>
        <p:spPr>
          <a:xfrm>
            <a:off x="4427984" y="260648"/>
            <a:ext cx="4536504" cy="1754326"/>
          </a:xfrm>
          <a:prstGeom prst="rect">
            <a:avLst/>
          </a:prstGeom>
        </p:spPr>
        <p:txBody>
          <a:bodyPr wrap="square">
            <a:spAutoFit/>
          </a:bodyPr>
          <a:lstStyle/>
          <a:p>
            <a:r>
              <a:rPr lang="en-US" b="1" dirty="0" smtClean="0">
                <a:solidFill>
                  <a:srgbClr val="92D050"/>
                </a:solidFill>
                <a:latin typeface="Tahoma" panose="020B0604030504040204" pitchFamily="34" charset="0"/>
              </a:rPr>
              <a:t> </a:t>
            </a:r>
            <a:r>
              <a:rPr lang="ru-RU" b="1" dirty="0" smtClean="0">
                <a:solidFill>
                  <a:srgbClr val="92D050"/>
                </a:solidFill>
                <a:latin typeface="Franklin Gothic Demi" pitchFamily="34" charset="0"/>
              </a:rPr>
              <a:t>Муниципальное казенно</a:t>
            </a:r>
            <a:r>
              <a:rPr lang="ru-RU" b="1" dirty="0">
                <a:solidFill>
                  <a:srgbClr val="92D050"/>
                </a:solidFill>
                <a:latin typeface="Franklin Gothic Demi" pitchFamily="34" charset="0"/>
              </a:rPr>
              <a:t>е</a:t>
            </a:r>
            <a:r>
              <a:rPr lang="ru-RU" b="1" dirty="0" smtClean="0">
                <a:solidFill>
                  <a:srgbClr val="92D050"/>
                </a:solidFill>
                <a:latin typeface="Franklin Gothic Demi" pitchFamily="34" charset="0"/>
              </a:rPr>
              <a:t> </a:t>
            </a:r>
            <a:endParaRPr lang="en-US" b="1" dirty="0" smtClean="0">
              <a:solidFill>
                <a:srgbClr val="92D050"/>
              </a:solidFill>
              <a:latin typeface="Franklin Gothic Demi" pitchFamily="34" charset="0"/>
            </a:endParaRPr>
          </a:p>
          <a:p>
            <a:r>
              <a:rPr lang="en-US" b="1" dirty="0" smtClean="0">
                <a:solidFill>
                  <a:srgbClr val="92D050"/>
                </a:solidFill>
                <a:latin typeface="Franklin Gothic Demi" pitchFamily="34" charset="0"/>
              </a:rPr>
              <a:t>    </a:t>
            </a:r>
            <a:r>
              <a:rPr lang="ru-RU" b="1" dirty="0" smtClean="0">
                <a:solidFill>
                  <a:srgbClr val="92D050"/>
                </a:solidFill>
                <a:latin typeface="Franklin Gothic Demi" pitchFamily="34" charset="0"/>
              </a:rPr>
              <a:t>дошкольное образовательно</a:t>
            </a:r>
            <a:r>
              <a:rPr lang="ru-RU" b="1" dirty="0">
                <a:solidFill>
                  <a:srgbClr val="92D050"/>
                </a:solidFill>
                <a:latin typeface="Franklin Gothic Demi" pitchFamily="34" charset="0"/>
              </a:rPr>
              <a:t>е</a:t>
            </a:r>
            <a:r>
              <a:rPr lang="ru-RU" b="1" dirty="0" smtClean="0">
                <a:solidFill>
                  <a:srgbClr val="92D050"/>
                </a:solidFill>
                <a:latin typeface="Franklin Gothic Demi" pitchFamily="34" charset="0"/>
              </a:rPr>
              <a:t> </a:t>
            </a:r>
            <a:r>
              <a:rPr lang="en-US" b="1" dirty="0" smtClean="0">
                <a:solidFill>
                  <a:srgbClr val="92D050"/>
                </a:solidFill>
                <a:latin typeface="Franklin Gothic Demi" pitchFamily="34" charset="0"/>
              </a:rPr>
              <a:t>                  </a:t>
            </a:r>
          </a:p>
          <a:p>
            <a:r>
              <a:rPr lang="en-US" b="1" dirty="0">
                <a:solidFill>
                  <a:srgbClr val="92D050"/>
                </a:solidFill>
                <a:latin typeface="Franklin Gothic Demi" pitchFamily="34" charset="0"/>
              </a:rPr>
              <a:t> </a:t>
            </a:r>
            <a:r>
              <a:rPr lang="en-US" b="1" dirty="0" smtClean="0">
                <a:solidFill>
                  <a:srgbClr val="92D050"/>
                </a:solidFill>
                <a:latin typeface="Franklin Gothic Demi" pitchFamily="34" charset="0"/>
              </a:rPr>
              <a:t>        </a:t>
            </a:r>
            <a:r>
              <a:rPr lang="ru-RU" b="1" dirty="0" smtClean="0">
                <a:solidFill>
                  <a:srgbClr val="92D050"/>
                </a:solidFill>
                <a:latin typeface="Franklin Gothic Demi" pitchFamily="34" charset="0"/>
              </a:rPr>
              <a:t>учреждение </a:t>
            </a:r>
            <a:r>
              <a:rPr lang="ru-RU" b="1" dirty="0">
                <a:solidFill>
                  <a:srgbClr val="92D050"/>
                </a:solidFill>
                <a:latin typeface="Franklin Gothic Demi" pitchFamily="34" charset="0"/>
              </a:rPr>
              <a:t>«ясли-сад №27» </a:t>
            </a:r>
            <a:r>
              <a:rPr lang="en-US" b="1" dirty="0" smtClean="0">
                <a:solidFill>
                  <a:srgbClr val="92D050"/>
                </a:solidFill>
                <a:latin typeface="Franklin Gothic Demi" pitchFamily="34" charset="0"/>
              </a:rPr>
              <a:t>                   </a:t>
            </a:r>
          </a:p>
          <a:p>
            <a:r>
              <a:rPr lang="en-US" b="1" dirty="0">
                <a:solidFill>
                  <a:srgbClr val="92D050"/>
                </a:solidFill>
                <a:latin typeface="Franklin Gothic Demi" pitchFamily="34" charset="0"/>
                <a:cs typeface="Tahoma" panose="020B0604030504040204" pitchFamily="34" charset="0"/>
              </a:rPr>
              <a:t> </a:t>
            </a:r>
            <a:r>
              <a:rPr lang="en-US" b="1" dirty="0" smtClean="0">
                <a:solidFill>
                  <a:srgbClr val="92D050"/>
                </a:solidFill>
                <a:latin typeface="Franklin Gothic Demi" pitchFamily="34" charset="0"/>
                <a:cs typeface="Tahoma" panose="020B0604030504040204" pitchFamily="34" charset="0"/>
              </a:rPr>
              <a:t>            </a:t>
            </a:r>
            <a:r>
              <a:rPr lang="ru-RU" b="1" dirty="0" smtClean="0">
                <a:solidFill>
                  <a:srgbClr val="92D050"/>
                </a:solidFill>
                <a:latin typeface="Franklin Gothic Demi" pitchFamily="34" charset="0"/>
                <a:cs typeface="Tahoma" panose="020B0604030504040204" pitchFamily="34" charset="0"/>
              </a:rPr>
              <a:t>муниципального</a:t>
            </a:r>
            <a:r>
              <a:rPr lang="ru-RU" b="1" dirty="0" smtClean="0">
                <a:solidFill>
                  <a:srgbClr val="92D050"/>
                </a:solidFill>
                <a:latin typeface="Franklin Gothic Demi" pitchFamily="34" charset="0"/>
              </a:rPr>
              <a:t> </a:t>
            </a:r>
            <a:r>
              <a:rPr lang="ru-RU" b="1" dirty="0">
                <a:solidFill>
                  <a:srgbClr val="92D050"/>
                </a:solidFill>
                <a:latin typeface="Franklin Gothic Demi" pitchFamily="34" charset="0"/>
              </a:rPr>
              <a:t>образования </a:t>
            </a:r>
            <a:r>
              <a:rPr lang="en-US" b="1" dirty="0" smtClean="0">
                <a:solidFill>
                  <a:srgbClr val="92D050"/>
                </a:solidFill>
                <a:latin typeface="Franklin Gothic Demi" pitchFamily="34" charset="0"/>
              </a:rPr>
              <a:t>            </a:t>
            </a:r>
          </a:p>
          <a:p>
            <a:r>
              <a:rPr lang="en-US" b="1" dirty="0">
                <a:solidFill>
                  <a:srgbClr val="92D050"/>
                </a:solidFill>
                <a:latin typeface="Franklin Gothic Demi" pitchFamily="34" charset="0"/>
              </a:rPr>
              <a:t> </a:t>
            </a:r>
            <a:r>
              <a:rPr lang="en-US" b="1" dirty="0" smtClean="0">
                <a:solidFill>
                  <a:srgbClr val="92D050"/>
                </a:solidFill>
                <a:latin typeface="Franklin Gothic Demi" pitchFamily="34" charset="0"/>
              </a:rPr>
              <a:t>                          </a:t>
            </a:r>
            <a:r>
              <a:rPr lang="ru-RU" b="1" dirty="0" smtClean="0">
                <a:solidFill>
                  <a:srgbClr val="92D050"/>
                </a:solidFill>
                <a:latin typeface="Franklin Gothic Demi" pitchFamily="34" charset="0"/>
              </a:rPr>
              <a:t>городского округ</a:t>
            </a:r>
            <a:r>
              <a:rPr lang="ru-RU" b="1" dirty="0">
                <a:solidFill>
                  <a:srgbClr val="92D050"/>
                </a:solidFill>
                <a:latin typeface="Franklin Gothic Demi" pitchFamily="34" charset="0"/>
              </a:rPr>
              <a:t>а</a:t>
            </a:r>
            <a:r>
              <a:rPr lang="ru-RU" b="1" dirty="0" smtClean="0">
                <a:solidFill>
                  <a:srgbClr val="92D050"/>
                </a:solidFill>
                <a:latin typeface="Franklin Gothic Demi" pitchFamily="34" charset="0"/>
              </a:rPr>
              <a:t> </a:t>
            </a:r>
            <a:r>
              <a:rPr lang="ru-RU" b="1" dirty="0">
                <a:solidFill>
                  <a:srgbClr val="92D050"/>
                </a:solidFill>
                <a:latin typeface="Franklin Gothic Demi" pitchFamily="34" charset="0"/>
              </a:rPr>
              <a:t>Ялты </a:t>
            </a:r>
            <a:r>
              <a:rPr lang="en-US" b="1" dirty="0" smtClean="0">
                <a:solidFill>
                  <a:srgbClr val="92D050"/>
                </a:solidFill>
                <a:latin typeface="Franklin Gothic Demi" pitchFamily="34" charset="0"/>
              </a:rPr>
              <a:t>                   </a:t>
            </a:r>
          </a:p>
          <a:p>
            <a:r>
              <a:rPr lang="en-US" b="1" dirty="0">
                <a:solidFill>
                  <a:srgbClr val="92D050"/>
                </a:solidFill>
                <a:latin typeface="Franklin Gothic Demi" pitchFamily="34" charset="0"/>
              </a:rPr>
              <a:t> </a:t>
            </a:r>
            <a:r>
              <a:rPr lang="en-US" b="1" dirty="0" smtClean="0">
                <a:solidFill>
                  <a:srgbClr val="92D050"/>
                </a:solidFill>
                <a:latin typeface="Franklin Gothic Demi" pitchFamily="34" charset="0"/>
              </a:rPr>
              <a:t>                                       </a:t>
            </a:r>
            <a:r>
              <a:rPr lang="ru-RU" b="1" dirty="0" smtClean="0">
                <a:solidFill>
                  <a:srgbClr val="92D050"/>
                </a:solidFill>
                <a:latin typeface="Franklin Gothic Demi" pitchFamily="34" charset="0"/>
              </a:rPr>
              <a:t>Республики </a:t>
            </a:r>
            <a:r>
              <a:rPr lang="ru-RU" b="1" dirty="0">
                <a:solidFill>
                  <a:srgbClr val="92D050"/>
                </a:solidFill>
                <a:latin typeface="Franklin Gothic Demi" pitchFamily="34" charset="0"/>
              </a:rPr>
              <a:t>Крым </a:t>
            </a:r>
            <a:endParaRPr lang="ru-RU" dirty="0">
              <a:solidFill>
                <a:srgbClr val="92D050"/>
              </a:solidFill>
              <a:latin typeface="Franklin Gothic Demi" pitchFamily="34" charset="0"/>
            </a:endParaRPr>
          </a:p>
        </p:txBody>
      </p:sp>
    </p:spTree>
    <p:custDataLst>
      <p:tags r:id="rId1"/>
    </p:custDataLst>
  </p:cSld>
  <p:clrMapOvr>
    <a:masterClrMapping/>
  </p:clrMapOvr>
  <p:transition spd="slow" advClick="0" advTm="958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0"/>
                                        </p:tgtEl>
                                        <p:attrNameLst>
                                          <p:attrName>ppt_w</p:attrName>
                                        </p:attrNameLst>
                                      </p:cBhvr>
                                      <p:tavLst>
                                        <p:tav tm="0">
                                          <p:val>
                                            <p:strVal val="ppt_w"/>
                                          </p:val>
                                        </p:tav>
                                        <p:tav tm="100000">
                                          <p:val>
                                            <p:fltVal val="0"/>
                                          </p:val>
                                        </p:tav>
                                      </p:tavLst>
                                    </p:anim>
                                    <p:anim calcmode="lin" valueType="num">
                                      <p:cBhvr>
                                        <p:cTn id="7" dur="500"/>
                                        <p:tgtEl>
                                          <p:spTgt spid="10"/>
                                        </p:tgtEl>
                                        <p:attrNameLst>
                                          <p:attrName>ppt_h</p:attrName>
                                        </p:attrNameLst>
                                      </p:cBhvr>
                                      <p:tavLst>
                                        <p:tav tm="0">
                                          <p:val>
                                            <p:strVal val="ppt_h"/>
                                          </p:val>
                                        </p:tav>
                                        <p:tav tm="100000">
                                          <p:val>
                                            <p:fltVal val="0"/>
                                          </p:val>
                                        </p:tav>
                                      </p:tavLst>
                                    </p:anim>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idx="4294967295"/>
          </p:nvPr>
        </p:nvSpPr>
        <p:spPr/>
        <p:txBody>
          <a:bodyPr/>
          <a:lstStyle/>
          <a:p>
            <a:pPr eaLnBrk="1" hangingPunct="1"/>
            <a:endParaRPr lang="ru-RU" dirty="0" smtClean="0"/>
          </a:p>
        </p:txBody>
      </p:sp>
      <p:sp>
        <p:nvSpPr>
          <p:cNvPr id="25602" name="Содержимое 2"/>
          <p:cNvSpPr>
            <a:spLocks noGrp="1"/>
          </p:cNvSpPr>
          <p:nvPr>
            <p:ph idx="4294967295"/>
          </p:nvPr>
        </p:nvSpPr>
        <p:spPr/>
        <p:txBody>
          <a:bodyPr/>
          <a:lstStyle/>
          <a:p>
            <a:pPr eaLnBrk="1" hangingPunct="1"/>
            <a:endParaRPr lang="ru-RU" dirty="0" smtClean="0"/>
          </a:p>
        </p:txBody>
      </p:sp>
      <p:pic>
        <p:nvPicPr>
          <p:cNvPr id="25603" name="Picture 4" descr="шаблон 2 в"/>
          <p:cNvPicPr>
            <a:picLocks noChangeAspect="1" noChangeArrowheads="1"/>
          </p:cNvPicPr>
          <p:nvPr/>
        </p:nvPicPr>
        <p:blipFill>
          <a:blip r:embed="rId3" cstate="screen"/>
          <a:srcRect/>
          <a:stretch>
            <a:fillRect/>
          </a:stretch>
        </p:blipFill>
        <p:spPr bwMode="auto">
          <a:xfrm>
            <a:off x="0" y="0"/>
            <a:ext cx="9144000" cy="7100888"/>
          </a:xfrm>
          <a:prstGeom prst="rect">
            <a:avLst/>
          </a:prstGeom>
          <a:noFill/>
          <a:ln w="9525">
            <a:noFill/>
            <a:miter lim="800000"/>
            <a:headEnd/>
            <a:tailEnd/>
          </a:ln>
        </p:spPr>
      </p:pic>
      <p:sp>
        <p:nvSpPr>
          <p:cNvPr id="25604" name="Прямоугольник 5"/>
          <p:cNvSpPr>
            <a:spLocks noChangeArrowheads="1"/>
          </p:cNvSpPr>
          <p:nvPr/>
        </p:nvSpPr>
        <p:spPr bwMode="auto">
          <a:xfrm>
            <a:off x="395288" y="1844675"/>
            <a:ext cx="1728787" cy="457200"/>
          </a:xfrm>
          <a:prstGeom prst="rect">
            <a:avLst/>
          </a:prstGeom>
          <a:noFill/>
          <a:ln w="9525">
            <a:noFill/>
            <a:miter lim="800000"/>
            <a:headEnd/>
            <a:tailEnd/>
          </a:ln>
        </p:spPr>
        <p:txBody>
          <a:bodyPr>
            <a:spAutoFit/>
          </a:bodyPr>
          <a:lstStyle/>
          <a:p>
            <a:pPr algn="ctr"/>
            <a:endParaRPr lang="ru-RU" sz="2400" dirty="0">
              <a:latin typeface="Calibri" pitchFamily="34" charset="0"/>
            </a:endParaRPr>
          </a:p>
        </p:txBody>
      </p:sp>
      <p:sp>
        <p:nvSpPr>
          <p:cNvPr id="2" name="Прямоугольник 1"/>
          <p:cNvSpPr/>
          <p:nvPr/>
        </p:nvSpPr>
        <p:spPr>
          <a:xfrm>
            <a:off x="6492312" y="6597352"/>
            <a:ext cx="2651688" cy="369332"/>
          </a:xfrm>
          <a:prstGeom prst="rect">
            <a:avLst/>
          </a:prstGeom>
        </p:spPr>
        <p:txBody>
          <a:bodyPr wrap="squar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sp>
        <p:nvSpPr>
          <p:cNvPr id="7" name="Прямоугольник 6"/>
          <p:cNvSpPr/>
          <p:nvPr/>
        </p:nvSpPr>
        <p:spPr>
          <a:xfrm>
            <a:off x="54234" y="1844824"/>
            <a:ext cx="9035551" cy="646331"/>
          </a:xfrm>
          <a:prstGeom prst="rect">
            <a:avLst/>
          </a:prstGeom>
          <a:noFill/>
        </p:spPr>
        <p:txBody>
          <a:bodyPr wrap="square" lIns="91440" tIns="45720" rIns="91440" bIns="45720">
            <a:spAutoFit/>
          </a:bodyPr>
          <a:lstStyle/>
          <a:p>
            <a:pPr algn="ctr"/>
            <a:r>
              <a:rPr lang="ru-RU" sz="36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Franklin Gothic Medium" pitchFamily="34" charset="0"/>
              </a:rPr>
              <a:t>Позиция взрослых как участников проекта:</a:t>
            </a:r>
            <a:endParaRPr lang="ru-RU" sz="3600" b="1" i="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Franklin Gothic Medium" pitchFamily="34" charset="0"/>
            </a:endParaRPr>
          </a:p>
        </p:txBody>
      </p:sp>
      <p:sp>
        <p:nvSpPr>
          <p:cNvPr id="9" name="TextBox 8"/>
          <p:cNvSpPr txBox="1"/>
          <p:nvPr/>
        </p:nvSpPr>
        <p:spPr>
          <a:xfrm>
            <a:off x="251520" y="2564904"/>
            <a:ext cx="8496944" cy="36933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Blip>
                <a:blip r:embed="rId4"/>
              </a:buBlip>
            </a:pPr>
            <a:r>
              <a:rPr lang="ru-RU" b="1" i="1" dirty="0" smtClean="0">
                <a:latin typeface="Franklin Gothic Medium" pitchFamily="34" charset="0"/>
              </a:rPr>
              <a:t>Имеют равное с детьми право вносить идеи, касающиеся тем, содержания и видов деятельности;</a:t>
            </a:r>
          </a:p>
          <a:p>
            <a:endParaRPr lang="ru-RU" b="1" i="1" dirty="0" smtClean="0">
              <a:latin typeface="Franklin Gothic Medium" pitchFamily="34" charset="0"/>
            </a:endParaRPr>
          </a:p>
          <a:p>
            <a:pPr>
              <a:buBlip>
                <a:blip r:embed="rId4"/>
              </a:buBlip>
            </a:pPr>
            <a:endParaRPr lang="ru-RU" b="1" i="1" dirty="0" smtClean="0">
              <a:latin typeface="Franklin Gothic Medium" pitchFamily="34" charset="0"/>
            </a:endParaRPr>
          </a:p>
          <a:p>
            <a:pPr>
              <a:buBlip>
                <a:blip r:embed="rId4"/>
              </a:buBlip>
            </a:pPr>
            <a:r>
              <a:rPr lang="ru-RU" b="1" i="1" dirty="0" smtClean="0">
                <a:latin typeface="Franklin Gothic Medium" pitchFamily="34" charset="0"/>
              </a:rPr>
              <a:t> не претендуют на право единственно верного  источника знания, ограничиваясь статусом «ресурсной личности»</a:t>
            </a:r>
          </a:p>
          <a:p>
            <a:endParaRPr lang="ru-RU" b="1" i="1" dirty="0" smtClean="0">
              <a:latin typeface="Franklin Gothic Medium" pitchFamily="34" charset="0"/>
            </a:endParaRPr>
          </a:p>
          <a:p>
            <a:pPr>
              <a:buBlip>
                <a:blip r:embed="rId4"/>
              </a:buBlip>
            </a:pPr>
            <a:endParaRPr lang="ru-RU" b="1" i="1" dirty="0" smtClean="0">
              <a:latin typeface="Franklin Gothic Medium" pitchFamily="34" charset="0"/>
            </a:endParaRPr>
          </a:p>
          <a:p>
            <a:pPr>
              <a:buBlip>
                <a:blip r:embed="rId4"/>
              </a:buBlip>
            </a:pPr>
            <a:r>
              <a:rPr lang="ru-RU" b="1" i="1" dirty="0" smtClean="0">
                <a:latin typeface="Franklin Gothic Medium" pitchFamily="34" charset="0"/>
              </a:rPr>
              <a:t> предоставляют детям достаточную свободу для реализации их собственных потребностей, очерчивая её рамками принятой культуры и формируя понимание ответственности за свой выбор, действия и результаты</a:t>
            </a:r>
          </a:p>
          <a:p>
            <a:endParaRPr lang="ru-RU" dirty="0" smtClean="0"/>
          </a:p>
          <a:p>
            <a:endParaRPr lang="ru-RU" dirty="0" smtClean="0"/>
          </a:p>
        </p:txBody>
      </p:sp>
      <p:sp>
        <p:nvSpPr>
          <p:cNvPr id="11" name="Солнце 10"/>
          <p:cNvSpPr/>
          <p:nvPr/>
        </p:nvSpPr>
        <p:spPr>
          <a:xfrm>
            <a:off x="7596336" y="3284984"/>
            <a:ext cx="288032" cy="288032"/>
          </a:xfrm>
          <a:prstGeom prst="sun">
            <a:avLst>
              <a:gd name="adj"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олнце 11"/>
          <p:cNvSpPr/>
          <p:nvPr/>
        </p:nvSpPr>
        <p:spPr>
          <a:xfrm>
            <a:off x="4860032" y="3212976"/>
            <a:ext cx="288032" cy="288032"/>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олнце 12"/>
          <p:cNvSpPr/>
          <p:nvPr/>
        </p:nvSpPr>
        <p:spPr>
          <a:xfrm>
            <a:off x="2483768" y="3284984"/>
            <a:ext cx="360040" cy="360040"/>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олнце 13"/>
          <p:cNvSpPr/>
          <p:nvPr/>
        </p:nvSpPr>
        <p:spPr>
          <a:xfrm>
            <a:off x="5508104" y="4365104"/>
            <a:ext cx="288032" cy="288032"/>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олнце 14"/>
          <p:cNvSpPr/>
          <p:nvPr/>
        </p:nvSpPr>
        <p:spPr>
          <a:xfrm>
            <a:off x="8028384" y="4365104"/>
            <a:ext cx="360040" cy="360040"/>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олнце 15"/>
          <p:cNvSpPr/>
          <p:nvPr/>
        </p:nvSpPr>
        <p:spPr>
          <a:xfrm>
            <a:off x="1187624" y="4509120"/>
            <a:ext cx="360040" cy="288032"/>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олнце 16"/>
          <p:cNvSpPr/>
          <p:nvPr/>
        </p:nvSpPr>
        <p:spPr>
          <a:xfrm>
            <a:off x="6876256" y="5805264"/>
            <a:ext cx="360040" cy="360040"/>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400" advTm="4256">
        <p14:doors dir="vert"/>
      </p:transition>
    </mc:Choice>
    <mc:Fallback>
      <p:transition spd="slow" advTm="425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p:txBody>
          <a:bodyPr/>
          <a:lstStyle/>
          <a:p>
            <a:pPr eaLnBrk="1" hangingPunct="1"/>
            <a:endParaRPr lang="ru-RU" dirty="0" smtClean="0"/>
          </a:p>
        </p:txBody>
      </p:sp>
      <p:sp>
        <p:nvSpPr>
          <p:cNvPr id="15362" name="Rectangle 3"/>
          <p:cNvSpPr>
            <a:spLocks noGrp="1"/>
          </p:cNvSpPr>
          <p:nvPr>
            <p:ph type="body" idx="1"/>
          </p:nvPr>
        </p:nvSpPr>
        <p:spPr/>
        <p:txBody>
          <a:bodyPr/>
          <a:lstStyle/>
          <a:p>
            <a:pPr eaLnBrk="1" hangingPunct="1"/>
            <a:endParaRPr lang="ru-RU" dirty="0" smtClean="0"/>
          </a:p>
        </p:txBody>
      </p:sp>
      <p:pic>
        <p:nvPicPr>
          <p:cNvPr id="15363" name="Picture 4" descr="шаблон 2 титульник"/>
          <p:cNvPicPr>
            <a:picLocks noChangeAspect="1" noChangeArrowheads="1"/>
          </p:cNvPicPr>
          <p:nvPr/>
        </p:nvPicPr>
        <p:blipFill>
          <a:blip r:embed="rId3" cstate="screen"/>
          <a:srcRect/>
          <a:stretch>
            <a:fillRect/>
          </a:stretch>
        </p:blipFill>
        <p:spPr bwMode="auto">
          <a:xfrm>
            <a:off x="8816" y="0"/>
            <a:ext cx="9144000" cy="6858000"/>
          </a:xfrm>
          <a:prstGeom prst="rect">
            <a:avLst/>
          </a:prstGeom>
          <a:noFill/>
          <a:ln w="9525">
            <a:noFill/>
            <a:miter lim="800000"/>
            <a:headEnd/>
            <a:tailEnd/>
          </a:ln>
        </p:spPr>
      </p:pic>
      <p:sp>
        <p:nvSpPr>
          <p:cNvPr id="2" name="Прямоугольник 1"/>
          <p:cNvSpPr/>
          <p:nvPr/>
        </p:nvSpPr>
        <p:spPr>
          <a:xfrm>
            <a:off x="6588224" y="6488668"/>
            <a:ext cx="2525332" cy="369332"/>
          </a:xfrm>
          <a:prstGeom prst="rect">
            <a:avLst/>
          </a:prstGeom>
        </p:spPr>
        <p:txBody>
          <a:bodyPr wrap="squar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sp>
        <p:nvSpPr>
          <p:cNvPr id="6" name="Прямоугольник 5"/>
          <p:cNvSpPr/>
          <p:nvPr/>
        </p:nvSpPr>
        <p:spPr>
          <a:xfrm>
            <a:off x="1331640" y="3068960"/>
            <a:ext cx="8136904" cy="800219"/>
          </a:xfrm>
          <a:prstGeom prst="rect">
            <a:avLst/>
          </a:prstGeom>
        </p:spPr>
        <p:txBody>
          <a:bodyPr wrap="square">
            <a:spAutoFit/>
          </a:bodyPr>
          <a:lstStyle/>
          <a:p>
            <a:r>
              <a:rPr lang="ru-RU" sz="32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ПРОЕКТ-это « Модель трёх вопросов»</a:t>
            </a:r>
          </a:p>
          <a:p>
            <a:r>
              <a:rPr lang="ru-RU" sz="14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(на примере  проекта «ОТКУДА БЕРУТСЯ МЫЛЬНЫЕ ПУЗЫРИ»)</a:t>
            </a:r>
            <a:endParaRPr lang="ru-RU" sz="1400" dirty="0"/>
          </a:p>
        </p:txBody>
      </p:sp>
      <p:pic>
        <p:nvPicPr>
          <p:cNvPr id="8" name="Picture 2" descr="http://bms.24open.ru/images/6f5464f09233bc2aee4358e13e4220df"/>
          <p:cNvPicPr>
            <a:picLocks noChangeAspect="1" noChangeArrowheads="1"/>
          </p:cNvPicPr>
          <p:nvPr/>
        </p:nvPicPr>
        <p:blipFill>
          <a:blip r:embed="rId4" cstate="screen"/>
          <a:srcRect/>
          <a:stretch>
            <a:fillRect/>
          </a:stretch>
        </p:blipFill>
        <p:spPr bwMode="auto">
          <a:xfrm>
            <a:off x="6444208" y="188640"/>
            <a:ext cx="2304256" cy="2304256"/>
          </a:xfrm>
          <a:prstGeom prst="ellipse">
            <a:avLst/>
          </a:prstGeom>
          <a:ln>
            <a:noFill/>
          </a:ln>
          <a:effectLst>
            <a:softEdge rad="112500"/>
          </a:effectLst>
        </p:spPr>
      </p:pic>
      <p:pic>
        <p:nvPicPr>
          <p:cNvPr id="16386" name="Picture 2" descr="https://crescerecreattivamente.files.wordpress.com/2013/11/hand-holding-a-soap-bubble.jpg"/>
          <p:cNvPicPr>
            <a:picLocks noChangeAspect="1" noChangeArrowheads="1"/>
          </p:cNvPicPr>
          <p:nvPr/>
        </p:nvPicPr>
        <p:blipFill>
          <a:blip r:embed="rId5" cstate="screen"/>
          <a:srcRect/>
          <a:stretch>
            <a:fillRect/>
          </a:stretch>
        </p:blipFill>
        <p:spPr bwMode="auto">
          <a:xfrm>
            <a:off x="7380312" y="3861048"/>
            <a:ext cx="1440160" cy="1080120"/>
          </a:xfrm>
          <a:prstGeom prst="rect">
            <a:avLst/>
          </a:prstGeom>
          <a:ln>
            <a:noFill/>
          </a:ln>
          <a:effectLst>
            <a:softEdge rad="112500"/>
          </a:effectLst>
        </p:spPr>
      </p:pic>
      <p:sp>
        <p:nvSpPr>
          <p:cNvPr id="11" name="Прямоугольник 10"/>
          <p:cNvSpPr/>
          <p:nvPr/>
        </p:nvSpPr>
        <p:spPr>
          <a:xfrm>
            <a:off x="2339752" y="3717032"/>
            <a:ext cx="3807774" cy="461665"/>
          </a:xfrm>
          <a:prstGeom prst="rect">
            <a:avLst/>
          </a:prstGeom>
          <a:noFill/>
        </p:spPr>
        <p:txBody>
          <a:bodyPr wrap="square" lIns="91440" tIns="45720" rIns="91440" bIns="45720">
            <a:spAutoFit/>
          </a:bodyPr>
          <a:lstStyle/>
          <a:p>
            <a:pPr algn="ctr"/>
            <a:r>
              <a:rPr lang="ru-RU"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a:t>
            </a: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ЧТО МЫ ЗНАЕМ О…?</a:t>
            </a:r>
            <a:endParaRPr lang="ru-RU"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TextBox 11"/>
          <p:cNvSpPr txBox="1"/>
          <p:nvPr/>
        </p:nvSpPr>
        <p:spPr>
          <a:xfrm>
            <a:off x="1475656" y="4005064"/>
            <a:ext cx="5832648" cy="800219"/>
          </a:xfrm>
          <a:prstGeom prst="rect">
            <a:avLst/>
          </a:prstGeom>
          <a:noFill/>
        </p:spPr>
        <p:txBody>
          <a:bodyPr wrap="square" rtlCol="0">
            <a:spAutoFit/>
          </a:bodyPr>
          <a:lstStyle/>
          <a:p>
            <a:pPr>
              <a:buFont typeface="Wingdings" pitchFamily="2" charset="2"/>
              <a:buChar char="v"/>
            </a:pPr>
            <a:r>
              <a:rPr lang="ru-RU" dirty="0" smtClean="0"/>
              <a:t> </a:t>
            </a:r>
            <a:r>
              <a:rPr lang="ru-RU" sz="1400" b="1" i="1" dirty="0" smtClean="0"/>
              <a:t>Они цветные могут быть (Кирилл)</a:t>
            </a:r>
          </a:p>
          <a:p>
            <a:pPr>
              <a:buFont typeface="Wingdings" pitchFamily="2" charset="2"/>
              <a:buChar char="v"/>
            </a:pPr>
            <a:r>
              <a:rPr lang="ru-RU" sz="1400" b="1" i="1" dirty="0" smtClean="0"/>
              <a:t>  Пузыри  летают (Настя)</a:t>
            </a:r>
          </a:p>
          <a:p>
            <a:pPr>
              <a:buFont typeface="Wingdings" pitchFamily="2" charset="2"/>
              <a:buChar char="v"/>
            </a:pPr>
            <a:r>
              <a:rPr lang="ru-RU" sz="1400" b="1" i="1" dirty="0" smtClean="0"/>
              <a:t>  Их делают из мыла (Маша)</a:t>
            </a:r>
            <a:endParaRPr lang="ru-RU" sz="1400" b="1" i="1" dirty="0"/>
          </a:p>
        </p:txBody>
      </p:sp>
      <p:sp>
        <p:nvSpPr>
          <p:cNvPr id="14" name="Прямоугольник 13"/>
          <p:cNvSpPr/>
          <p:nvPr/>
        </p:nvSpPr>
        <p:spPr>
          <a:xfrm>
            <a:off x="1475656" y="4725144"/>
            <a:ext cx="3770391" cy="400110"/>
          </a:xfrm>
          <a:prstGeom prst="rect">
            <a:avLst/>
          </a:prstGeom>
          <a:noFill/>
        </p:spPr>
        <p:txBody>
          <a:bodyPr wrap="square" lIns="91440" tIns="45720" rIns="91440" bIns="45720">
            <a:spAutoFit/>
          </a:bodyPr>
          <a:lstStyle/>
          <a:p>
            <a:pPr algn="ct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 ЧТО МЫ ХОТИМ УЗНАТЬ?</a:t>
            </a:r>
            <a:endParaRPr lang="ru-RU"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5" name="TextBox 14"/>
          <p:cNvSpPr txBox="1"/>
          <p:nvPr/>
        </p:nvSpPr>
        <p:spPr>
          <a:xfrm>
            <a:off x="1403648" y="5013176"/>
            <a:ext cx="4176464" cy="738664"/>
          </a:xfrm>
          <a:prstGeom prst="rect">
            <a:avLst/>
          </a:prstGeom>
          <a:noFill/>
        </p:spPr>
        <p:txBody>
          <a:bodyPr wrap="square" rtlCol="0">
            <a:spAutoFit/>
          </a:bodyPr>
          <a:lstStyle/>
          <a:p>
            <a:pPr>
              <a:buFont typeface="Wingdings" pitchFamily="2" charset="2"/>
              <a:buChar char="v"/>
            </a:pPr>
            <a:r>
              <a:rPr lang="ru-RU" sz="1400" b="1" i="1" dirty="0" smtClean="0"/>
              <a:t> Кто придумал пузыри?(</a:t>
            </a:r>
            <a:r>
              <a:rPr lang="ru-RU" sz="1400" b="1" i="1" dirty="0" err="1" smtClean="0"/>
              <a:t>Есия</a:t>
            </a:r>
            <a:r>
              <a:rPr lang="ru-RU" sz="1400" b="1" i="1" dirty="0" smtClean="0"/>
              <a:t>)</a:t>
            </a:r>
          </a:p>
          <a:p>
            <a:pPr>
              <a:buFont typeface="Wingdings" pitchFamily="2" charset="2"/>
              <a:buChar char="v"/>
            </a:pPr>
            <a:r>
              <a:rPr lang="ru-RU" sz="1400" b="1" i="1" dirty="0" smtClean="0"/>
              <a:t> Что можно делать с пузырями?(Федя)</a:t>
            </a:r>
          </a:p>
          <a:p>
            <a:pPr>
              <a:buFont typeface="Wingdings" pitchFamily="2" charset="2"/>
              <a:buChar char="v"/>
            </a:pPr>
            <a:r>
              <a:rPr lang="ru-RU" sz="1400" b="1" i="1" dirty="0" smtClean="0"/>
              <a:t> Зачем они нужны?(Вова)</a:t>
            </a:r>
            <a:endParaRPr lang="ru-RU" sz="1400" b="1" i="1" dirty="0"/>
          </a:p>
        </p:txBody>
      </p:sp>
      <p:sp>
        <p:nvSpPr>
          <p:cNvPr id="16" name="TextBox 15"/>
          <p:cNvSpPr txBox="1"/>
          <p:nvPr/>
        </p:nvSpPr>
        <p:spPr>
          <a:xfrm>
            <a:off x="5364088" y="5157192"/>
            <a:ext cx="3096344" cy="369332"/>
          </a:xfrm>
          <a:prstGeom prst="rect">
            <a:avLst/>
          </a:prstGeom>
          <a:noFill/>
        </p:spPr>
        <p:txBody>
          <a:bodyPr wrap="square" rtlCol="0">
            <a:spAutoFit/>
          </a:bodyPr>
          <a:lstStyle/>
          <a:p>
            <a:endParaRPr lang="ru-RU" dirty="0"/>
          </a:p>
        </p:txBody>
      </p:sp>
      <p:sp>
        <p:nvSpPr>
          <p:cNvPr id="17" name="Прямоугольник 16"/>
          <p:cNvSpPr/>
          <p:nvPr/>
        </p:nvSpPr>
        <p:spPr>
          <a:xfrm>
            <a:off x="4716016" y="4869160"/>
            <a:ext cx="4030253" cy="707886"/>
          </a:xfrm>
          <a:prstGeom prst="rect">
            <a:avLst/>
          </a:prstGeom>
          <a:noFill/>
        </p:spPr>
        <p:txBody>
          <a:bodyPr wrap="square" lIns="91440" tIns="45720" rIns="91440" bIns="45720">
            <a:spAutoFit/>
          </a:bodyPr>
          <a:lstStyle/>
          <a:p>
            <a:pPr algn="ctr"/>
            <a:r>
              <a:rPr lang="ru-RU"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 ЧТО НУЖНО СДЕЛАТЬ, </a:t>
            </a:r>
          </a:p>
          <a:p>
            <a:pPr algn="ctr"/>
            <a:r>
              <a:rPr lang="ru-RU"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ЧТОБЫ УЗНАТЬ?</a:t>
            </a:r>
            <a:endParaRPr lang="ru-RU" sz="20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8" name="TextBox 17"/>
          <p:cNvSpPr txBox="1"/>
          <p:nvPr/>
        </p:nvSpPr>
        <p:spPr>
          <a:xfrm>
            <a:off x="5148064" y="5445224"/>
            <a:ext cx="3744416" cy="738664"/>
          </a:xfrm>
          <a:prstGeom prst="rect">
            <a:avLst/>
          </a:prstGeom>
          <a:noFill/>
        </p:spPr>
        <p:txBody>
          <a:bodyPr wrap="square" rtlCol="0">
            <a:spAutoFit/>
          </a:bodyPr>
          <a:lstStyle/>
          <a:p>
            <a:pPr>
              <a:buFont typeface="Wingdings" pitchFamily="2" charset="2"/>
              <a:buChar char="v"/>
            </a:pPr>
            <a:r>
              <a:rPr lang="ru-RU" sz="1400" b="1" i="1" dirty="0" smtClean="0"/>
              <a:t> Читать умные книги (Маша)</a:t>
            </a:r>
          </a:p>
          <a:p>
            <a:pPr>
              <a:buFont typeface="Wingdings" pitchFamily="2" charset="2"/>
              <a:buChar char="v"/>
            </a:pPr>
            <a:r>
              <a:rPr lang="ru-RU" sz="1400" b="1" i="1" dirty="0" smtClean="0"/>
              <a:t> Можно спросить у взрослых(Даша)</a:t>
            </a:r>
          </a:p>
          <a:p>
            <a:pPr>
              <a:buFont typeface="Wingdings" pitchFamily="2" charset="2"/>
              <a:buChar char="v"/>
            </a:pPr>
            <a:r>
              <a:rPr lang="ru-RU" sz="1400" b="1" i="1" dirty="0" smtClean="0"/>
              <a:t>  Сами подумаем и придумаем (Миша)</a:t>
            </a:r>
          </a:p>
        </p:txBody>
      </p:sp>
    </p:spTree>
    <p:custDataLst>
      <p:tags r:id="rId1"/>
    </p:custDataLst>
  </p:cSld>
  <p:clrMapOvr>
    <a:masterClrMapping/>
  </p:clrMapOvr>
  <p:transition spd="slow" advClick="0" advTm="13954">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800" decel="100000"/>
                                        <p:tgtEl>
                                          <p:spTgt spid="11"/>
                                        </p:tgtEl>
                                      </p:cBhvr>
                                    </p:animEffect>
                                    <p:anim calcmode="lin" valueType="num">
                                      <p:cBhvr>
                                        <p:cTn id="13" dur="800" decel="100000" fill="hold"/>
                                        <p:tgtEl>
                                          <p:spTgt spid="11"/>
                                        </p:tgtEl>
                                        <p:attrNameLst>
                                          <p:attrName>style.rotation</p:attrName>
                                        </p:attrNameLst>
                                      </p:cBhvr>
                                      <p:tavLst>
                                        <p:tav tm="0">
                                          <p:val>
                                            <p:fltVal val="-90"/>
                                          </p:val>
                                        </p:tav>
                                        <p:tav tm="100000">
                                          <p:val>
                                            <p:fltVal val="0"/>
                                          </p:val>
                                        </p:tav>
                                      </p:tavLst>
                                    </p:anim>
                                    <p:anim calcmode="lin" valueType="num">
                                      <p:cBhvr>
                                        <p:cTn id="14" dur="800" decel="100000" fill="hold"/>
                                        <p:tgtEl>
                                          <p:spTgt spid="11"/>
                                        </p:tgtEl>
                                        <p:attrNameLst>
                                          <p:attrName>ppt_x</p:attrName>
                                        </p:attrNameLst>
                                      </p:cBhvr>
                                      <p:tavLst>
                                        <p:tav tm="0">
                                          <p:val>
                                            <p:strVal val="#ppt_x+0.4"/>
                                          </p:val>
                                        </p:tav>
                                        <p:tav tm="100000">
                                          <p:val>
                                            <p:strVal val="#ppt_x-0.05"/>
                                          </p:val>
                                        </p:tav>
                                      </p:tavLst>
                                    </p:anim>
                                    <p:anim calcmode="lin" valueType="num">
                                      <p:cBhvr>
                                        <p:cTn id="15" dur="800" decel="100000" fill="hold"/>
                                        <p:tgtEl>
                                          <p:spTgt spid="1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800" decel="100000"/>
                                        <p:tgtEl>
                                          <p:spTgt spid="14"/>
                                        </p:tgtEl>
                                      </p:cBhvr>
                                    </p:animEffect>
                                    <p:anim calcmode="lin" valueType="num">
                                      <p:cBhvr>
                                        <p:cTn id="31" dur="800" decel="100000" fill="hold"/>
                                        <p:tgtEl>
                                          <p:spTgt spid="14"/>
                                        </p:tgtEl>
                                        <p:attrNameLst>
                                          <p:attrName>style.rotation</p:attrName>
                                        </p:attrNameLst>
                                      </p:cBhvr>
                                      <p:tavLst>
                                        <p:tav tm="0">
                                          <p:val>
                                            <p:fltVal val="-90"/>
                                          </p:val>
                                        </p:tav>
                                        <p:tav tm="100000">
                                          <p:val>
                                            <p:fltVal val="0"/>
                                          </p:val>
                                        </p:tav>
                                      </p:tavLst>
                                    </p:anim>
                                    <p:anim calcmode="lin" valueType="num">
                                      <p:cBhvr>
                                        <p:cTn id="32" dur="800" decel="100000" fill="hold"/>
                                        <p:tgtEl>
                                          <p:spTgt spid="14"/>
                                        </p:tgtEl>
                                        <p:attrNameLst>
                                          <p:attrName>ppt_x</p:attrName>
                                        </p:attrNameLst>
                                      </p:cBhvr>
                                      <p:tavLst>
                                        <p:tav tm="0">
                                          <p:val>
                                            <p:strVal val="#ppt_x+0.4"/>
                                          </p:val>
                                        </p:tav>
                                        <p:tav tm="100000">
                                          <p:val>
                                            <p:strVal val="#ppt_x-0.05"/>
                                          </p:val>
                                        </p:tav>
                                      </p:tavLst>
                                    </p:anim>
                                    <p:anim calcmode="lin" valueType="num">
                                      <p:cBhvr>
                                        <p:cTn id="33" dur="800" decel="100000" fill="hold"/>
                                        <p:tgtEl>
                                          <p:spTgt spid="14"/>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9" presetClass="entr" presetSubtype="0" accel="10000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800" decel="100000"/>
                                        <p:tgtEl>
                                          <p:spTgt spid="17"/>
                                        </p:tgtEl>
                                      </p:cBhvr>
                                    </p:animEffect>
                                    <p:anim calcmode="lin" valueType="num">
                                      <p:cBhvr>
                                        <p:cTn id="49" dur="800" decel="100000" fill="hold"/>
                                        <p:tgtEl>
                                          <p:spTgt spid="17"/>
                                        </p:tgtEl>
                                        <p:attrNameLst>
                                          <p:attrName>style.rotation</p:attrName>
                                        </p:attrNameLst>
                                      </p:cBhvr>
                                      <p:tavLst>
                                        <p:tav tm="0">
                                          <p:val>
                                            <p:fltVal val="-90"/>
                                          </p:val>
                                        </p:tav>
                                        <p:tav tm="100000">
                                          <p:val>
                                            <p:fltVal val="0"/>
                                          </p:val>
                                        </p:tav>
                                      </p:tavLst>
                                    </p:anim>
                                    <p:anim calcmode="lin" valueType="num">
                                      <p:cBhvr>
                                        <p:cTn id="50" dur="800" decel="100000" fill="hold"/>
                                        <p:tgtEl>
                                          <p:spTgt spid="17"/>
                                        </p:tgtEl>
                                        <p:attrNameLst>
                                          <p:attrName>ppt_x</p:attrName>
                                        </p:attrNameLst>
                                      </p:cBhvr>
                                      <p:tavLst>
                                        <p:tav tm="0">
                                          <p:val>
                                            <p:strVal val="#ppt_x+0.4"/>
                                          </p:val>
                                        </p:tav>
                                        <p:tav tm="100000">
                                          <p:val>
                                            <p:strVal val="#ppt_x-0.05"/>
                                          </p:val>
                                        </p:tav>
                                      </p:tavLst>
                                    </p:anim>
                                    <p:anim calcmode="lin" valueType="num">
                                      <p:cBhvr>
                                        <p:cTn id="51" dur="800" decel="100000" fill="hold"/>
                                        <p:tgtEl>
                                          <p:spTgt spid="17"/>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9" presetClass="entr" presetSubtype="0" accel="10000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59"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60"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6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nodeType="clickEffect">
                                  <p:stCondLst>
                                    <p:cond delay="0"/>
                                  </p:stCondLst>
                                  <p:childTnLst>
                                    <p:set>
                                      <p:cBhvr>
                                        <p:cTn id="65" dur="1" fill="hold">
                                          <p:stCondLst>
                                            <p:cond delay="0"/>
                                          </p:stCondLst>
                                        </p:cTn>
                                        <p:tgtEl>
                                          <p:spTgt spid="16386"/>
                                        </p:tgtEl>
                                        <p:attrNameLst>
                                          <p:attrName>style.visibility</p:attrName>
                                        </p:attrNameLst>
                                      </p:cBhvr>
                                      <p:to>
                                        <p:strVal val="visible"/>
                                      </p:to>
                                    </p:set>
                                    <p:anim calcmode="lin" valueType="num">
                                      <p:cBhvr>
                                        <p:cTn id="66" dur="500" fill="hold"/>
                                        <p:tgtEl>
                                          <p:spTgt spid="16386"/>
                                        </p:tgtEl>
                                        <p:attrNameLst>
                                          <p:attrName>ppt_w</p:attrName>
                                        </p:attrNameLst>
                                      </p:cBhvr>
                                      <p:tavLst>
                                        <p:tav tm="0">
                                          <p:val>
                                            <p:fltVal val="0"/>
                                          </p:val>
                                        </p:tav>
                                        <p:tav tm="100000">
                                          <p:val>
                                            <p:strVal val="#ppt_w"/>
                                          </p:val>
                                        </p:tav>
                                      </p:tavLst>
                                    </p:anim>
                                    <p:anim calcmode="lin" valueType="num">
                                      <p:cBhvr>
                                        <p:cTn id="67" dur="500" fill="hold"/>
                                        <p:tgtEl>
                                          <p:spTgt spid="16386"/>
                                        </p:tgtEl>
                                        <p:attrNameLst>
                                          <p:attrName>ppt_h</p:attrName>
                                        </p:attrNameLst>
                                      </p:cBhvr>
                                      <p:tavLst>
                                        <p:tav tm="0">
                                          <p:val>
                                            <p:fltVal val="0"/>
                                          </p:val>
                                        </p:tav>
                                        <p:tav tm="100000">
                                          <p:val>
                                            <p:strVal val="#ppt_h"/>
                                          </p:val>
                                        </p:tav>
                                      </p:tavLst>
                                    </p:anim>
                                    <p:anim calcmode="lin" valueType="num">
                                      <p:cBhvr>
                                        <p:cTn id="68" dur="500" fill="hold"/>
                                        <p:tgtEl>
                                          <p:spTgt spid="16386"/>
                                        </p:tgtEl>
                                        <p:attrNameLst>
                                          <p:attrName>style.rotation</p:attrName>
                                        </p:attrNameLst>
                                      </p:cBhvr>
                                      <p:tavLst>
                                        <p:tav tm="0">
                                          <p:val>
                                            <p:fltVal val="360"/>
                                          </p:val>
                                        </p:tav>
                                        <p:tav tm="100000">
                                          <p:val>
                                            <p:fltVal val="0"/>
                                          </p:val>
                                        </p:tav>
                                      </p:tavLst>
                                    </p:anim>
                                    <p:animEffect transition="in" filter="fade">
                                      <p:cBhvr>
                                        <p:cTn id="69"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4" grpId="0"/>
      <p:bldP spid="15"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idx="4294967295"/>
          </p:nvPr>
        </p:nvSpPr>
        <p:spPr/>
        <p:txBody>
          <a:bodyPr/>
          <a:lstStyle/>
          <a:p>
            <a:pPr eaLnBrk="1" hangingPunct="1"/>
            <a:endParaRPr lang="ru-RU" dirty="0" smtClean="0"/>
          </a:p>
        </p:txBody>
      </p:sp>
      <p:pic>
        <p:nvPicPr>
          <p:cNvPr id="27651"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 name="Прямоугольник 1"/>
          <p:cNvSpPr/>
          <p:nvPr/>
        </p:nvSpPr>
        <p:spPr>
          <a:xfrm>
            <a:off x="6492312" y="6488668"/>
            <a:ext cx="2651688" cy="369332"/>
          </a:xfrm>
          <a:prstGeom prst="rect">
            <a:avLst/>
          </a:prstGeom>
        </p:spPr>
        <p:txBody>
          <a:bodyPr wrap="non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sp>
        <p:nvSpPr>
          <p:cNvPr id="6" name="Прямоугольник 5"/>
          <p:cNvSpPr/>
          <p:nvPr/>
        </p:nvSpPr>
        <p:spPr>
          <a:xfrm>
            <a:off x="467544" y="1772816"/>
            <a:ext cx="8352927" cy="707886"/>
          </a:xfrm>
          <a:prstGeom prst="rect">
            <a:avLst/>
          </a:prstGeom>
          <a:noFill/>
        </p:spPr>
        <p:txBody>
          <a:bodyPr wrap="square" lIns="91440" tIns="45720" rIns="91440" bIns="45720">
            <a:spAutoFit/>
          </a:bodyPr>
          <a:lstStyle/>
          <a:p>
            <a:pPr algn="ctr"/>
            <a:r>
              <a:rPr lang="ru-RU"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«РАБОЧИЕ ЦЕНТРЫ» </a:t>
            </a:r>
            <a:endParaRPr lang="ru-RU"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endParaRPr>
          </a:p>
        </p:txBody>
      </p:sp>
      <p:graphicFrame>
        <p:nvGraphicFramePr>
          <p:cNvPr id="23" name="Схема 22"/>
          <p:cNvGraphicFramePr/>
          <p:nvPr/>
        </p:nvGraphicFramePr>
        <p:xfrm>
          <a:off x="971600" y="2420888"/>
          <a:ext cx="5256584" cy="2592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5" name="Схема 24"/>
          <p:cNvGraphicFramePr/>
          <p:nvPr/>
        </p:nvGraphicFramePr>
        <p:xfrm>
          <a:off x="755576" y="4797152"/>
          <a:ext cx="5544616" cy="13681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6" name="Содержимое 25" descr="DSC03283.JPG"/>
          <p:cNvPicPr>
            <a:picLocks noGrp="1" noChangeAspect="1"/>
          </p:cNvPicPr>
          <p:nvPr>
            <p:ph idx="4294967295"/>
          </p:nvPr>
        </p:nvPicPr>
        <p:blipFill>
          <a:blip r:embed="rId14" cstate="screen"/>
          <a:stretch>
            <a:fillRect/>
          </a:stretch>
        </p:blipFill>
        <p:spPr>
          <a:xfrm>
            <a:off x="6300192" y="2276872"/>
            <a:ext cx="1440160" cy="1080120"/>
          </a:xfrm>
          <a:prstGeom prst="roundRect">
            <a:avLst/>
          </a:prstGeom>
          <a:ln>
            <a:noFill/>
          </a:ln>
          <a:effectLst>
            <a:softEdge rad="112500"/>
          </a:effectLst>
        </p:spPr>
      </p:pic>
      <p:pic>
        <p:nvPicPr>
          <p:cNvPr id="27" name="Рисунок 26" descr="DSCF4121.JPG"/>
          <p:cNvPicPr>
            <a:picLocks noChangeAspect="1"/>
          </p:cNvPicPr>
          <p:nvPr/>
        </p:nvPicPr>
        <p:blipFill>
          <a:blip r:embed="rId15" cstate="screen"/>
          <a:stretch>
            <a:fillRect/>
          </a:stretch>
        </p:blipFill>
        <p:spPr>
          <a:xfrm>
            <a:off x="7380312" y="2852936"/>
            <a:ext cx="1440160" cy="1080120"/>
          </a:xfrm>
          <a:prstGeom prst="roundRect">
            <a:avLst/>
          </a:prstGeom>
          <a:ln>
            <a:noFill/>
          </a:ln>
          <a:effectLst>
            <a:softEdge rad="112500"/>
          </a:effectLst>
        </p:spPr>
      </p:pic>
      <p:pic>
        <p:nvPicPr>
          <p:cNvPr id="28" name="Рисунок 27" descr="DSCF4147.JPG"/>
          <p:cNvPicPr>
            <a:picLocks noChangeAspect="1"/>
          </p:cNvPicPr>
          <p:nvPr/>
        </p:nvPicPr>
        <p:blipFill>
          <a:blip r:embed="rId16" cstate="screen"/>
          <a:stretch>
            <a:fillRect/>
          </a:stretch>
        </p:blipFill>
        <p:spPr>
          <a:xfrm>
            <a:off x="6300192" y="3429000"/>
            <a:ext cx="1451653" cy="1088740"/>
          </a:xfrm>
          <a:prstGeom prst="roundRect">
            <a:avLst/>
          </a:prstGeom>
          <a:ln>
            <a:noFill/>
          </a:ln>
          <a:effectLst>
            <a:softEdge rad="112500"/>
          </a:effectLst>
        </p:spPr>
      </p:pic>
      <p:pic>
        <p:nvPicPr>
          <p:cNvPr id="29" name="Рисунок 28" descr="DSCF4129.JPG"/>
          <p:cNvPicPr>
            <a:picLocks noChangeAspect="1"/>
          </p:cNvPicPr>
          <p:nvPr/>
        </p:nvPicPr>
        <p:blipFill>
          <a:blip r:embed="rId17" cstate="screen"/>
          <a:stretch>
            <a:fillRect/>
          </a:stretch>
        </p:blipFill>
        <p:spPr>
          <a:xfrm>
            <a:off x="7380312" y="4005064"/>
            <a:ext cx="1440160" cy="1080120"/>
          </a:xfrm>
          <a:prstGeom prst="roundRect">
            <a:avLst/>
          </a:prstGeom>
          <a:ln>
            <a:noFill/>
          </a:ln>
          <a:effectLst>
            <a:softEdge rad="112500"/>
          </a:effectLst>
        </p:spPr>
      </p:pic>
      <p:pic>
        <p:nvPicPr>
          <p:cNvPr id="30" name="Рисунок 29" descr="DSCF4226.JPG"/>
          <p:cNvPicPr>
            <a:picLocks noChangeAspect="1"/>
          </p:cNvPicPr>
          <p:nvPr/>
        </p:nvPicPr>
        <p:blipFill>
          <a:blip r:embed="rId18" cstate="screen"/>
          <a:stretch>
            <a:fillRect/>
          </a:stretch>
        </p:blipFill>
        <p:spPr>
          <a:xfrm>
            <a:off x="6108171" y="4509120"/>
            <a:ext cx="1632181" cy="1224136"/>
          </a:xfrm>
          <a:prstGeom prst="roundRect">
            <a:avLst/>
          </a:prstGeom>
          <a:ln>
            <a:noFill/>
          </a:ln>
          <a:effectLst>
            <a:softEdge rad="112500"/>
          </a:effectLst>
        </p:spPr>
      </p:pic>
      <p:pic>
        <p:nvPicPr>
          <p:cNvPr id="31" name="Рисунок 30" descr="DSCF4921.JPG"/>
          <p:cNvPicPr>
            <a:picLocks noChangeAspect="1"/>
          </p:cNvPicPr>
          <p:nvPr/>
        </p:nvPicPr>
        <p:blipFill>
          <a:blip r:embed="rId19" cstate="screen"/>
          <a:stretch>
            <a:fillRect/>
          </a:stretch>
        </p:blipFill>
        <p:spPr>
          <a:xfrm>
            <a:off x="7380312" y="5229200"/>
            <a:ext cx="1547664" cy="1160748"/>
          </a:xfrm>
          <a:prstGeom prst="roundRect">
            <a:avLst/>
          </a:prstGeom>
          <a:ln>
            <a:noFill/>
          </a:ln>
          <a:effectLst>
            <a:softEdge rad="112500"/>
          </a:effectLst>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600" advTm="18308">
        <p:blinds dir="vert"/>
      </p:transition>
    </mc:Choice>
    <mc:Fallback>
      <p:transition spd="slow" advTm="18308">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Scale>
                                      <p:cBhvr>
                                        <p:cTn id="15"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3"/>
                                        </p:tgtEl>
                                        <p:attrNameLst>
                                          <p:attrName>ppt_x</p:attrName>
                                          <p:attrName>ppt_y</p:attrName>
                                        </p:attrNameLst>
                                      </p:cBhvr>
                                    </p:animMotion>
                                    <p:animEffect transition="in" filter="fade">
                                      <p:cBhvr>
                                        <p:cTn id="17" dur="1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Scale>
                                      <p:cBhvr>
                                        <p:cTn id="22"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5"/>
                                        </p:tgtEl>
                                        <p:attrNameLst>
                                          <p:attrName>ppt_x</p:attrName>
                                          <p:attrName>ppt_y</p:attrName>
                                        </p:attrNameLst>
                                      </p:cBhvr>
                                    </p:animMotion>
                                    <p:animEffect transition="in" filter="fade">
                                      <p:cBhvr>
                                        <p:cTn id="24" dur="1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1000" fill="hold"/>
                                        <p:tgtEl>
                                          <p:spTgt spid="26"/>
                                        </p:tgtEl>
                                        <p:attrNameLst>
                                          <p:attrName>ppt_w</p:attrName>
                                        </p:attrNameLst>
                                      </p:cBhvr>
                                      <p:tavLst>
                                        <p:tav tm="0">
                                          <p:val>
                                            <p:fltVal val="0"/>
                                          </p:val>
                                        </p:tav>
                                        <p:tav tm="100000">
                                          <p:val>
                                            <p:strVal val="#ppt_w"/>
                                          </p:val>
                                        </p:tav>
                                      </p:tavLst>
                                    </p:anim>
                                    <p:anim calcmode="lin" valueType="num">
                                      <p:cBhvr>
                                        <p:cTn id="30" dur="1000" fill="hold"/>
                                        <p:tgtEl>
                                          <p:spTgt spid="26"/>
                                        </p:tgtEl>
                                        <p:attrNameLst>
                                          <p:attrName>ppt_h</p:attrName>
                                        </p:attrNameLst>
                                      </p:cBhvr>
                                      <p:tavLst>
                                        <p:tav tm="0">
                                          <p:val>
                                            <p:fltVal val="0"/>
                                          </p:val>
                                        </p:tav>
                                        <p:tav tm="100000">
                                          <p:val>
                                            <p:strVal val="#ppt_h"/>
                                          </p:val>
                                        </p:tav>
                                      </p:tavLst>
                                    </p:anim>
                                    <p:anim calcmode="lin" valueType="num">
                                      <p:cBhvr>
                                        <p:cTn id="31"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fltVal val="0"/>
                                          </p:val>
                                        </p:tav>
                                        <p:tav tm="100000">
                                          <p:val>
                                            <p:strVal val="#ppt_w"/>
                                          </p:val>
                                        </p:tav>
                                      </p:tavLst>
                                    </p:anim>
                                    <p:anim calcmode="lin" valueType="num">
                                      <p:cBhvr>
                                        <p:cTn id="38" dur="1000" fill="hold"/>
                                        <p:tgtEl>
                                          <p:spTgt spid="27"/>
                                        </p:tgtEl>
                                        <p:attrNameLst>
                                          <p:attrName>ppt_h</p:attrName>
                                        </p:attrNameLst>
                                      </p:cBhvr>
                                      <p:tavLst>
                                        <p:tav tm="0">
                                          <p:val>
                                            <p:fltVal val="0"/>
                                          </p:val>
                                        </p:tav>
                                        <p:tav tm="100000">
                                          <p:val>
                                            <p:strVal val="#ppt_h"/>
                                          </p:val>
                                        </p:tav>
                                      </p:tavLst>
                                    </p:anim>
                                    <p:anim calcmode="lin" valueType="num">
                                      <p:cBhvr>
                                        <p:cTn id="39"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1000" fill="hold"/>
                                        <p:tgtEl>
                                          <p:spTgt spid="28"/>
                                        </p:tgtEl>
                                        <p:attrNameLst>
                                          <p:attrName>ppt_w</p:attrName>
                                        </p:attrNameLst>
                                      </p:cBhvr>
                                      <p:tavLst>
                                        <p:tav tm="0">
                                          <p:val>
                                            <p:fltVal val="0"/>
                                          </p:val>
                                        </p:tav>
                                        <p:tav tm="100000">
                                          <p:val>
                                            <p:strVal val="#ppt_w"/>
                                          </p:val>
                                        </p:tav>
                                      </p:tavLst>
                                    </p:anim>
                                    <p:anim calcmode="lin" valueType="num">
                                      <p:cBhvr>
                                        <p:cTn id="46" dur="1000" fill="hold"/>
                                        <p:tgtEl>
                                          <p:spTgt spid="28"/>
                                        </p:tgtEl>
                                        <p:attrNameLst>
                                          <p:attrName>ppt_h</p:attrName>
                                        </p:attrNameLst>
                                      </p:cBhvr>
                                      <p:tavLst>
                                        <p:tav tm="0">
                                          <p:val>
                                            <p:fltVal val="0"/>
                                          </p:val>
                                        </p:tav>
                                        <p:tav tm="100000">
                                          <p:val>
                                            <p:strVal val="#ppt_h"/>
                                          </p:val>
                                        </p:tav>
                                      </p:tavLst>
                                    </p:anim>
                                    <p:anim calcmode="lin" valueType="num">
                                      <p:cBhvr>
                                        <p:cTn id="47"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000" fill="hold"/>
                                        <p:tgtEl>
                                          <p:spTgt spid="29"/>
                                        </p:tgtEl>
                                        <p:attrNameLst>
                                          <p:attrName>ppt_w</p:attrName>
                                        </p:attrNameLst>
                                      </p:cBhvr>
                                      <p:tavLst>
                                        <p:tav tm="0">
                                          <p:val>
                                            <p:fltVal val="0"/>
                                          </p:val>
                                        </p:tav>
                                        <p:tav tm="100000">
                                          <p:val>
                                            <p:strVal val="#ppt_w"/>
                                          </p:val>
                                        </p:tav>
                                      </p:tavLst>
                                    </p:anim>
                                    <p:anim calcmode="lin" valueType="num">
                                      <p:cBhvr>
                                        <p:cTn id="54" dur="1000" fill="hold"/>
                                        <p:tgtEl>
                                          <p:spTgt spid="29"/>
                                        </p:tgtEl>
                                        <p:attrNameLst>
                                          <p:attrName>ppt_h</p:attrName>
                                        </p:attrNameLst>
                                      </p:cBhvr>
                                      <p:tavLst>
                                        <p:tav tm="0">
                                          <p:val>
                                            <p:fltVal val="0"/>
                                          </p:val>
                                        </p:tav>
                                        <p:tav tm="100000">
                                          <p:val>
                                            <p:strVal val="#ppt_h"/>
                                          </p:val>
                                        </p:tav>
                                      </p:tavLst>
                                    </p:anim>
                                    <p:anim calcmode="lin" valueType="num">
                                      <p:cBhvr>
                                        <p:cTn id="55"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1000" fill="hold"/>
                                        <p:tgtEl>
                                          <p:spTgt spid="30"/>
                                        </p:tgtEl>
                                        <p:attrNameLst>
                                          <p:attrName>ppt_w</p:attrName>
                                        </p:attrNameLst>
                                      </p:cBhvr>
                                      <p:tavLst>
                                        <p:tav tm="0">
                                          <p:val>
                                            <p:fltVal val="0"/>
                                          </p:val>
                                        </p:tav>
                                        <p:tav tm="100000">
                                          <p:val>
                                            <p:strVal val="#ppt_w"/>
                                          </p:val>
                                        </p:tav>
                                      </p:tavLst>
                                    </p:anim>
                                    <p:anim calcmode="lin" valueType="num">
                                      <p:cBhvr>
                                        <p:cTn id="62" dur="1000" fill="hold"/>
                                        <p:tgtEl>
                                          <p:spTgt spid="30"/>
                                        </p:tgtEl>
                                        <p:attrNameLst>
                                          <p:attrName>ppt_h</p:attrName>
                                        </p:attrNameLst>
                                      </p:cBhvr>
                                      <p:tavLst>
                                        <p:tav tm="0">
                                          <p:val>
                                            <p:fltVal val="0"/>
                                          </p:val>
                                        </p:tav>
                                        <p:tav tm="100000">
                                          <p:val>
                                            <p:strVal val="#ppt_h"/>
                                          </p:val>
                                        </p:tav>
                                      </p:tavLst>
                                    </p:anim>
                                    <p:anim calcmode="lin" valueType="num">
                                      <p:cBhvr>
                                        <p:cTn id="63"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1000" fill="hold"/>
                                        <p:tgtEl>
                                          <p:spTgt spid="31"/>
                                        </p:tgtEl>
                                        <p:attrNameLst>
                                          <p:attrName>ppt_w</p:attrName>
                                        </p:attrNameLst>
                                      </p:cBhvr>
                                      <p:tavLst>
                                        <p:tav tm="0">
                                          <p:val>
                                            <p:fltVal val="0"/>
                                          </p:val>
                                        </p:tav>
                                        <p:tav tm="100000">
                                          <p:val>
                                            <p:strVal val="#ppt_w"/>
                                          </p:val>
                                        </p:tav>
                                      </p:tavLst>
                                    </p:anim>
                                    <p:anim calcmode="lin" valueType="num">
                                      <p:cBhvr>
                                        <p:cTn id="70" dur="1000" fill="hold"/>
                                        <p:tgtEl>
                                          <p:spTgt spid="31"/>
                                        </p:tgtEl>
                                        <p:attrNameLst>
                                          <p:attrName>ppt_h</p:attrName>
                                        </p:attrNameLst>
                                      </p:cBhvr>
                                      <p:tavLst>
                                        <p:tav tm="0">
                                          <p:val>
                                            <p:fltVal val="0"/>
                                          </p:val>
                                        </p:tav>
                                        <p:tav tm="100000">
                                          <p:val>
                                            <p:strVal val="#ppt_h"/>
                                          </p:val>
                                        </p:tav>
                                      </p:tavLst>
                                    </p:anim>
                                    <p:anim calcmode="lin" valueType="num">
                                      <p:cBhvr>
                                        <p:cTn id="71"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3" grpId="0">
        <p:bldAsOne/>
      </p:bldGraphic>
      <p:bldGraphic spid="2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p:txBody>
          <a:bodyPr/>
          <a:lstStyle/>
          <a:p>
            <a:pPr eaLnBrk="1" hangingPunct="1"/>
            <a:endParaRPr lang="ru-RU" dirty="0" smtClean="0"/>
          </a:p>
        </p:txBody>
      </p:sp>
      <p:sp>
        <p:nvSpPr>
          <p:cNvPr id="26626" name="Rectangle 3"/>
          <p:cNvSpPr>
            <a:spLocks noGrp="1"/>
          </p:cNvSpPr>
          <p:nvPr>
            <p:ph type="body" idx="4294967295"/>
          </p:nvPr>
        </p:nvSpPr>
        <p:spPr/>
        <p:txBody>
          <a:bodyPr/>
          <a:lstStyle/>
          <a:p>
            <a:pPr eaLnBrk="1" hangingPunct="1"/>
            <a:endParaRPr lang="ru-RU" dirty="0" smtClean="0"/>
          </a:p>
        </p:txBody>
      </p:sp>
      <p:pic>
        <p:nvPicPr>
          <p:cNvPr id="26627" name="Picture 4" descr="шаблон 2 в"/>
          <p:cNvPicPr>
            <a:picLocks noChangeAspect="1" noChangeArrowheads="1"/>
          </p:cNvPicPr>
          <p:nvPr/>
        </p:nvPicPr>
        <p:blipFill>
          <a:blip r:embed="rId3" cstate="screen"/>
          <a:srcRect/>
          <a:stretch>
            <a:fillRect/>
          </a:stretch>
        </p:blipFill>
        <p:spPr bwMode="auto">
          <a:xfrm>
            <a:off x="-51762" y="-54248"/>
            <a:ext cx="9216330" cy="6912248"/>
          </a:xfrm>
          <a:prstGeom prst="rect">
            <a:avLst/>
          </a:prstGeom>
          <a:noFill/>
          <a:ln w="9525">
            <a:noFill/>
            <a:miter lim="800000"/>
            <a:headEnd/>
            <a:tailEnd/>
          </a:ln>
        </p:spPr>
      </p:pic>
      <p:sp>
        <p:nvSpPr>
          <p:cNvPr id="26628" name="Прямоугольник 6"/>
          <p:cNvSpPr>
            <a:spLocks noChangeArrowheads="1"/>
          </p:cNvSpPr>
          <p:nvPr/>
        </p:nvSpPr>
        <p:spPr bwMode="auto">
          <a:xfrm>
            <a:off x="-252413" y="5445125"/>
            <a:ext cx="2663826" cy="369888"/>
          </a:xfrm>
          <a:prstGeom prst="rect">
            <a:avLst/>
          </a:prstGeom>
          <a:noFill/>
          <a:ln w="9525">
            <a:noFill/>
            <a:miter lim="800000"/>
            <a:headEnd/>
            <a:tailEnd/>
          </a:ln>
        </p:spPr>
        <p:txBody>
          <a:bodyPr>
            <a:spAutoFit/>
          </a:bodyPr>
          <a:lstStyle/>
          <a:p>
            <a:pPr algn="just"/>
            <a:r>
              <a:rPr lang="ru-RU" b="1" dirty="0">
                <a:solidFill>
                  <a:srgbClr val="FFC000"/>
                </a:solidFill>
                <a:latin typeface="Comic Sans MS" pitchFamily="66" charset="0"/>
              </a:rPr>
              <a:t>.</a:t>
            </a:r>
          </a:p>
        </p:txBody>
      </p:sp>
      <p:sp>
        <p:nvSpPr>
          <p:cNvPr id="2" name="Прямоугольник 1"/>
          <p:cNvSpPr/>
          <p:nvPr/>
        </p:nvSpPr>
        <p:spPr>
          <a:xfrm>
            <a:off x="6522828" y="6488668"/>
            <a:ext cx="2651688" cy="369332"/>
          </a:xfrm>
          <a:prstGeom prst="rect">
            <a:avLst/>
          </a:prstGeom>
        </p:spPr>
        <p:txBody>
          <a:bodyPr wrap="non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sp>
        <p:nvSpPr>
          <p:cNvPr id="7" name="Прямоугольник 6"/>
          <p:cNvSpPr/>
          <p:nvPr/>
        </p:nvSpPr>
        <p:spPr>
          <a:xfrm>
            <a:off x="2286000" y="2492896"/>
            <a:ext cx="4572000" cy="3477875"/>
          </a:xfrm>
          <a:prstGeom prst="rect">
            <a:avLst/>
          </a:prstGeom>
        </p:spPr>
        <p:txBody>
          <a:bodyPr wrap="square">
            <a:spAutoFit/>
          </a:bodyPr>
          <a:lstStyle/>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1 -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роблема;</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2 -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роектирование </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      (планирование);</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3 -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оиск информации;</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4 -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родукт;</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5 -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резентация.</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Шестое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 проекта- это его портфолио, папка, в которой собраны рабочие материалы, в том числе планы, отчеты, рисунки, схемы, карты, таблицы.</a:t>
            </a:r>
            <a:endParaRPr lang="ru-RU" sz="2000" dirty="0">
              <a:latin typeface="Franklin Gothic Medium" pitchFamily="34" charset="0"/>
              <a:cs typeface="Times New Roman" pitchFamily="18" charset="0"/>
            </a:endParaRPr>
          </a:p>
        </p:txBody>
      </p:sp>
      <p:pic>
        <p:nvPicPr>
          <p:cNvPr id="14338" name="Picture 2" descr="http://mykartinka.ru/_ph/22/5294572.jpg?1446074526"/>
          <p:cNvPicPr>
            <a:picLocks noChangeAspect="1" noChangeArrowheads="1"/>
          </p:cNvPicPr>
          <p:nvPr/>
        </p:nvPicPr>
        <p:blipFill>
          <a:blip r:embed="rId4" cstate="screen"/>
          <a:srcRect/>
          <a:stretch>
            <a:fillRect/>
          </a:stretch>
        </p:blipFill>
        <p:spPr bwMode="auto">
          <a:xfrm>
            <a:off x="6588224" y="3140968"/>
            <a:ext cx="2145229" cy="13407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Прямоугольник 8"/>
          <p:cNvSpPr/>
          <p:nvPr/>
        </p:nvSpPr>
        <p:spPr>
          <a:xfrm>
            <a:off x="755576" y="1772816"/>
            <a:ext cx="6840759" cy="769441"/>
          </a:xfrm>
          <a:prstGeom prst="rect">
            <a:avLst/>
          </a:prstGeom>
          <a:noFill/>
        </p:spPr>
        <p:txBody>
          <a:bodyPr wrap="square" lIns="91440" tIns="45720" rIns="91440" bIns="45720">
            <a:spAutoFit/>
          </a:bodyPr>
          <a:lstStyle/>
          <a:p>
            <a:pPr algn="ctr"/>
            <a:r>
              <a:rPr lang="ru-RU"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onotype Corsiva" pitchFamily="66" charset="0"/>
              </a:rPr>
              <a:t>ПРОЕКТ – ЭТО 5 «П»</a:t>
            </a:r>
            <a:endParaRPr lang="ru-RU"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onotype Corsiva" pitchFamily="66" charset="0"/>
            </a:endParaRPr>
          </a:p>
        </p:txBody>
      </p:sp>
      <p:sp>
        <p:nvSpPr>
          <p:cNvPr id="10" name="TextBox 9"/>
          <p:cNvSpPr txBox="1"/>
          <p:nvPr/>
        </p:nvSpPr>
        <p:spPr>
          <a:xfrm>
            <a:off x="251520" y="0"/>
            <a:ext cx="5760640" cy="646331"/>
          </a:xfrm>
          <a:prstGeom prst="rect">
            <a:avLst/>
          </a:prstGeom>
          <a:noFill/>
        </p:spPr>
        <p:txBody>
          <a:bodyPr wrap="square" rtlCol="0">
            <a:spAutoFit/>
          </a:bodyPr>
          <a:lstStyle/>
          <a:p>
            <a:r>
              <a:rPr lang="ru-RU" b="1" i="1" dirty="0" smtClean="0">
                <a:solidFill>
                  <a:srgbClr val="C00000"/>
                </a:solidFill>
                <a:latin typeface="Monotype Corsiva" pitchFamily="66" charset="0"/>
              </a:rPr>
              <a:t>КАЖДЫЙ АВТОР ТРАКТУЕТ ПРОЕКТ ПО РАЗНОМУ, ПОЭТОМУ ОПРЕДЕЛЕНИЙ - МНОГО</a:t>
            </a:r>
            <a:endParaRPr lang="ru-RU" b="1" i="1" dirty="0">
              <a:solidFill>
                <a:srgbClr val="C00000"/>
              </a:solidFill>
              <a:latin typeface="Monotype Corsiva" pitchFamily="66" charset="0"/>
            </a:endParaRPr>
          </a:p>
        </p:txBody>
      </p:sp>
      <p:sp>
        <p:nvSpPr>
          <p:cNvPr id="11" name="TextBox 10"/>
          <p:cNvSpPr txBox="1"/>
          <p:nvPr/>
        </p:nvSpPr>
        <p:spPr>
          <a:xfrm>
            <a:off x="755576" y="2033464"/>
            <a:ext cx="489942" cy="4419872"/>
          </a:xfrm>
          <a:prstGeom prst="rect">
            <a:avLst/>
          </a:prstGeom>
        </p:spPr>
        <p:style>
          <a:lnRef idx="1">
            <a:schemeClr val="accent2"/>
          </a:lnRef>
          <a:fillRef idx="1003">
            <a:schemeClr val="lt2"/>
          </a:fillRef>
          <a:effectRef idx="1">
            <a:schemeClr val="accent2"/>
          </a:effectRef>
          <a:fontRef idx="minor">
            <a:schemeClr val="dk1"/>
          </a:fontRef>
        </p:style>
        <p:txBody>
          <a:bodyPr vert="wordArtVert" wrap="square" rtlCol="0">
            <a:spAutoFit/>
          </a:bodyPr>
          <a:lstStyle/>
          <a:p>
            <a:r>
              <a:rPr lang="ru-RU" b="1" dirty="0" smtClean="0">
                <a:solidFill>
                  <a:schemeClr val="accent2">
                    <a:lumMod val="50000"/>
                  </a:schemeClr>
                </a:solidFill>
                <a:latin typeface="Franklin Gothic Medium" pitchFamily="34" charset="0"/>
              </a:rPr>
              <a:t>ВОТ ЕЩЁ ОДНО</a:t>
            </a:r>
            <a:endParaRPr lang="ru-RU" b="1" dirty="0">
              <a:solidFill>
                <a:schemeClr val="accent2">
                  <a:lumMod val="50000"/>
                </a:schemeClr>
              </a:solidFill>
              <a:latin typeface="Franklin Gothic Medium" pitchFamily="34" charset="0"/>
            </a:endParaRPr>
          </a:p>
        </p:txBody>
      </p:sp>
      <p:cxnSp>
        <p:nvCxnSpPr>
          <p:cNvPr id="14" name="Прямая со стрелкой 13"/>
          <p:cNvCxnSpPr/>
          <p:nvPr/>
        </p:nvCxnSpPr>
        <p:spPr>
          <a:xfrm>
            <a:off x="1403648" y="2492896"/>
            <a:ext cx="72008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1475656" y="4725144"/>
            <a:ext cx="72008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1403648" y="4005064"/>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10602">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70" decel="100000"/>
                                        <p:tgtEl>
                                          <p:spTgt spid="11"/>
                                        </p:tgtEl>
                                      </p:cBhvr>
                                    </p:animEffect>
                                    <p:animScale>
                                      <p:cBhvr>
                                        <p:cTn id="13" dur="770" decel="100000"/>
                                        <p:tgtEl>
                                          <p:spTgt spid="11"/>
                                        </p:tgtEl>
                                      </p:cBhvr>
                                      <p:from x="10000" y="10000"/>
                                      <p:to x="200000" y="450000"/>
                                    </p:animScale>
                                    <p:animScale>
                                      <p:cBhvr>
                                        <p:cTn id="14" dur="1230" accel="100000" fill="hold">
                                          <p:stCondLst>
                                            <p:cond delay="770"/>
                                          </p:stCondLst>
                                        </p:cTn>
                                        <p:tgtEl>
                                          <p:spTgt spid="11"/>
                                        </p:tgtEl>
                                      </p:cBhvr>
                                      <p:from x="200000" y="450000"/>
                                      <p:to x="100000" y="100000"/>
                                    </p:animScale>
                                    <p:set>
                                      <p:cBhvr>
                                        <p:cTn id="15" dur="770" fill="hold"/>
                                        <p:tgtEl>
                                          <p:spTgt spid="11"/>
                                        </p:tgtEl>
                                        <p:attrNameLst>
                                          <p:attrName>ppt_x</p:attrName>
                                        </p:attrNameLst>
                                      </p:cBhvr>
                                      <p:to>
                                        <p:strVal val="(0.5)"/>
                                      </p:to>
                                    </p:set>
                                    <p:anim from="(0.5)" to="(#ppt_x)" calcmode="lin" valueType="num">
                                      <p:cBhvr>
                                        <p:cTn id="16" dur="1230" accel="100000" fill="hold">
                                          <p:stCondLst>
                                            <p:cond delay="770"/>
                                          </p:stCondLst>
                                        </p:cTn>
                                        <p:tgtEl>
                                          <p:spTgt spid="11"/>
                                        </p:tgtEl>
                                        <p:attrNameLst>
                                          <p:attrName>ppt_x</p:attrName>
                                        </p:attrNameLst>
                                      </p:cBhvr>
                                    </p:anim>
                                    <p:set>
                                      <p:cBhvr>
                                        <p:cTn id="17" dur="770" fill="hold"/>
                                        <p:tgtEl>
                                          <p:spTgt spid="11"/>
                                        </p:tgtEl>
                                        <p:attrNameLst>
                                          <p:attrName>ppt_y</p:attrName>
                                        </p:attrNameLst>
                                      </p:cBhvr>
                                      <p:to>
                                        <p:strVal val="(#ppt_y+0.4)"/>
                                      </p:to>
                                    </p:set>
                                    <p:anim from="(#ppt_y+0.4)" to="(#ppt_y)" calcmode="lin" valueType="num">
                                      <p:cBhvr>
                                        <p:cTn id="18" dur="1230" accel="100000" fill="hold">
                                          <p:stCondLst>
                                            <p:cond delay="770"/>
                                          </p:stCondLst>
                                        </p:cTn>
                                        <p:tgtEl>
                                          <p:spTgt spid="11"/>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360"/>
                                          </p:val>
                                        </p:tav>
                                        <p:tav tm="100000">
                                          <p:val>
                                            <p:fltVal val="0"/>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770" decel="100000"/>
                                        <p:tgtEl>
                                          <p:spTgt spid="7"/>
                                        </p:tgtEl>
                                      </p:cBhvr>
                                    </p:animEffect>
                                    <p:animScale>
                                      <p:cBhvr>
                                        <p:cTn id="32" dur="770" decel="100000"/>
                                        <p:tgtEl>
                                          <p:spTgt spid="7"/>
                                        </p:tgtEl>
                                      </p:cBhvr>
                                      <p:from x="10000" y="10000"/>
                                      <p:to x="200000" y="450000"/>
                                    </p:animScale>
                                    <p:animScale>
                                      <p:cBhvr>
                                        <p:cTn id="33" dur="1230" accel="100000" fill="hold">
                                          <p:stCondLst>
                                            <p:cond delay="770"/>
                                          </p:stCondLst>
                                        </p:cTn>
                                        <p:tgtEl>
                                          <p:spTgt spid="7"/>
                                        </p:tgtEl>
                                      </p:cBhvr>
                                      <p:from x="200000" y="450000"/>
                                      <p:to x="100000" y="100000"/>
                                    </p:animScale>
                                    <p:set>
                                      <p:cBhvr>
                                        <p:cTn id="34" dur="770" fill="hold"/>
                                        <p:tgtEl>
                                          <p:spTgt spid="7"/>
                                        </p:tgtEl>
                                        <p:attrNameLst>
                                          <p:attrName>ppt_x</p:attrName>
                                        </p:attrNameLst>
                                      </p:cBhvr>
                                      <p:to>
                                        <p:strVal val="(0.5)"/>
                                      </p:to>
                                    </p:set>
                                    <p:anim from="(0.5)" to="(#ppt_x)" calcmode="lin" valueType="num">
                                      <p:cBhvr>
                                        <p:cTn id="35" dur="1230" accel="100000" fill="hold">
                                          <p:stCondLst>
                                            <p:cond delay="770"/>
                                          </p:stCondLst>
                                        </p:cTn>
                                        <p:tgtEl>
                                          <p:spTgt spid="7"/>
                                        </p:tgtEl>
                                        <p:attrNameLst>
                                          <p:attrName>ppt_x</p:attrName>
                                        </p:attrNameLst>
                                      </p:cBhvr>
                                    </p:anim>
                                    <p:set>
                                      <p:cBhvr>
                                        <p:cTn id="36" dur="770" fill="hold"/>
                                        <p:tgtEl>
                                          <p:spTgt spid="7"/>
                                        </p:tgtEl>
                                        <p:attrNameLst>
                                          <p:attrName>ppt_y</p:attrName>
                                        </p:attrNameLst>
                                      </p:cBhvr>
                                      <p:to>
                                        <p:strVal val="(#ppt_y+0.4)"/>
                                      </p:to>
                                    </p:set>
                                    <p:anim from="(#ppt_y+0.4)" to="(#ppt_y)" calcmode="lin" valueType="num">
                                      <p:cBhvr>
                                        <p:cTn id="37"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pPr eaLnBrk="1" hangingPunct="1"/>
            <a:endParaRPr lang="ru-RU" dirty="0" smtClean="0"/>
          </a:p>
        </p:txBody>
      </p:sp>
      <p:sp>
        <p:nvSpPr>
          <p:cNvPr id="24578" name="Содержимое 2"/>
          <p:cNvSpPr>
            <a:spLocks noGrp="1"/>
          </p:cNvSpPr>
          <p:nvPr>
            <p:ph idx="1"/>
          </p:nvPr>
        </p:nvSpPr>
        <p:spPr/>
        <p:txBody>
          <a:bodyPr/>
          <a:lstStyle/>
          <a:p>
            <a:pPr eaLnBrk="1" hangingPunct="1"/>
            <a:endParaRPr lang="ru-RU" dirty="0" smtClean="0"/>
          </a:p>
        </p:txBody>
      </p:sp>
      <p:pic>
        <p:nvPicPr>
          <p:cNvPr id="24579" name="Picture 4" descr="шаблон 2 в"/>
          <p:cNvPicPr>
            <a:picLocks noChangeAspect="1" noChangeArrowheads="1"/>
          </p:cNvPicPr>
          <p:nvPr/>
        </p:nvPicPr>
        <p:blipFill>
          <a:blip r:embed="rId3" cstate="screen"/>
          <a:srcRect/>
          <a:stretch>
            <a:fillRect/>
          </a:stretch>
        </p:blipFill>
        <p:spPr bwMode="auto">
          <a:xfrm>
            <a:off x="0" y="-121444"/>
            <a:ext cx="9144000" cy="6979444"/>
          </a:xfrm>
          <a:prstGeom prst="rect">
            <a:avLst/>
          </a:prstGeom>
          <a:noFill/>
          <a:ln w="9525">
            <a:noFill/>
            <a:miter lim="800000"/>
            <a:headEnd/>
            <a:tailEnd/>
          </a:ln>
        </p:spPr>
      </p:pic>
      <p:sp>
        <p:nvSpPr>
          <p:cNvPr id="2" name="Прямоугольник 1"/>
          <p:cNvSpPr/>
          <p:nvPr/>
        </p:nvSpPr>
        <p:spPr>
          <a:xfrm>
            <a:off x="6492312" y="6473428"/>
            <a:ext cx="2651688" cy="369332"/>
          </a:xfrm>
          <a:prstGeom prst="rect">
            <a:avLst/>
          </a:prstGeom>
        </p:spPr>
        <p:txBody>
          <a:bodyPr wrap="non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sp>
        <p:nvSpPr>
          <p:cNvPr id="7" name="Прямоугольник 6"/>
          <p:cNvSpPr/>
          <p:nvPr/>
        </p:nvSpPr>
        <p:spPr>
          <a:xfrm>
            <a:off x="899592" y="2708920"/>
            <a:ext cx="7128792"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514350" indent="-514350">
              <a:buBlip>
                <a:blip r:embed="rId4"/>
              </a:buBlip>
            </a:pPr>
            <a:r>
              <a:rPr lang="ru-RU" sz="3200" b="1" u="sng" dirty="0" smtClean="0">
                <a:solidFill>
                  <a:srgbClr val="7030A0"/>
                </a:solidFill>
                <a:latin typeface="Monotype Corsiva" pitchFamily="66" charset="0"/>
              </a:rPr>
              <a:t>Поисковый: </a:t>
            </a:r>
            <a:r>
              <a:rPr lang="ru-RU" sz="2800" b="1" dirty="0" smtClean="0">
                <a:latin typeface="Monotype Corsiva" pitchFamily="66" charset="0"/>
              </a:rPr>
              <a:t>определение темы проекта.</a:t>
            </a:r>
          </a:p>
          <a:p>
            <a:pPr marL="514350" indent="-514350">
              <a:buBlip>
                <a:blip r:embed="rId4"/>
              </a:buBlip>
            </a:pPr>
            <a:r>
              <a:rPr lang="ru-RU" sz="3200" b="1" u="sng" dirty="0" smtClean="0">
                <a:solidFill>
                  <a:srgbClr val="7030A0"/>
                </a:solidFill>
                <a:latin typeface="Monotype Corsiva" pitchFamily="66" charset="0"/>
              </a:rPr>
              <a:t>Аналитический: </a:t>
            </a:r>
            <a:r>
              <a:rPr lang="ru-RU" sz="2800" b="1" dirty="0" smtClean="0">
                <a:latin typeface="Monotype Corsiva" pitchFamily="66" charset="0"/>
              </a:rPr>
              <a:t>постановка цели проекта, определение задач, подготовительный  этап.</a:t>
            </a:r>
          </a:p>
          <a:p>
            <a:pPr marL="514350" indent="-514350">
              <a:buBlip>
                <a:blip r:embed="rId4"/>
              </a:buBlip>
            </a:pPr>
            <a:r>
              <a:rPr lang="ru-RU" sz="3200" b="1" u="sng" dirty="0" smtClean="0">
                <a:solidFill>
                  <a:srgbClr val="7030A0"/>
                </a:solidFill>
                <a:latin typeface="Monotype Corsiva" pitchFamily="66" charset="0"/>
              </a:rPr>
              <a:t>Практический: </a:t>
            </a:r>
            <a:r>
              <a:rPr lang="ru-RU" sz="2800" b="1" dirty="0" smtClean="0">
                <a:latin typeface="Monotype Corsiva" pitchFamily="66" charset="0"/>
              </a:rPr>
              <a:t>основной этап (работа с детьми, родителями, оснащение предметно-развивающей среды).</a:t>
            </a:r>
          </a:p>
          <a:p>
            <a:pPr marL="514350" indent="-514350">
              <a:buBlip>
                <a:blip r:embed="rId4"/>
              </a:buBlip>
            </a:pPr>
            <a:r>
              <a:rPr lang="ru-RU" sz="3200" b="1" u="sng" dirty="0" smtClean="0">
                <a:solidFill>
                  <a:srgbClr val="7030A0"/>
                </a:solidFill>
                <a:latin typeface="Monotype Corsiva" pitchFamily="66" charset="0"/>
              </a:rPr>
              <a:t>Контрольный: </a:t>
            </a:r>
            <a:r>
              <a:rPr lang="ru-RU" sz="2800" b="1" dirty="0" smtClean="0">
                <a:latin typeface="Monotype Corsiva" pitchFamily="66" charset="0"/>
              </a:rPr>
              <a:t>результат, продукт деятельности.</a:t>
            </a:r>
            <a:endParaRPr lang="ru-RU" sz="2800" b="1" dirty="0">
              <a:latin typeface="Monotype Corsiva" pitchFamily="66" charset="0"/>
            </a:endParaRPr>
          </a:p>
        </p:txBody>
      </p:sp>
      <p:sp>
        <p:nvSpPr>
          <p:cNvPr id="8" name="Прямоугольник 7"/>
          <p:cNvSpPr/>
          <p:nvPr/>
        </p:nvSpPr>
        <p:spPr>
          <a:xfrm>
            <a:off x="-456684" y="1772816"/>
            <a:ext cx="10057369" cy="830997"/>
          </a:xfrm>
          <a:prstGeom prst="rect">
            <a:avLst/>
          </a:prstGeom>
          <a:noFill/>
        </p:spPr>
        <p:txBody>
          <a:bodyPr wrap="square" lIns="91440" tIns="45720" rIns="91440" bIns="45720">
            <a:spAutoFit/>
          </a:bodyPr>
          <a:lstStyle/>
          <a:p>
            <a:pPr algn="ctr"/>
            <a:r>
              <a:rPr lang="ru-RU"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Monotype Corsiva" pitchFamily="66" charset="0"/>
              </a:rPr>
              <a:t>Этапы работы над проектом</a:t>
            </a:r>
            <a:endParaRPr lang="ru-RU" sz="4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Monotype Corsiva" pitchFamily="66" charset="0"/>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4000" advTm="6248">
        <p14:vortex dir="r"/>
      </p:transition>
    </mc:Choice>
    <mc:Fallback>
      <p:transition spd="slow" advTm="62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800" decel="100000"/>
                                        <p:tgtEl>
                                          <p:spTgt spid="7"/>
                                        </p:tgtEl>
                                      </p:cBhvr>
                                    </p:animEffect>
                                    <p:anim calcmode="lin" valueType="num">
                                      <p:cBhvr>
                                        <p:cTn id="15" dur="800" decel="100000" fill="hold"/>
                                        <p:tgtEl>
                                          <p:spTgt spid="7"/>
                                        </p:tgtEl>
                                        <p:attrNameLst>
                                          <p:attrName>style.rotation</p:attrName>
                                        </p:attrNameLst>
                                      </p:cBhvr>
                                      <p:tavLst>
                                        <p:tav tm="0">
                                          <p:val>
                                            <p:fltVal val="-90"/>
                                          </p:val>
                                        </p:tav>
                                        <p:tav tm="100000">
                                          <p:val>
                                            <p:fltVal val="0"/>
                                          </p:val>
                                        </p:tav>
                                      </p:tavLst>
                                    </p:anim>
                                    <p:anim calcmode="lin" valueType="num">
                                      <p:cBhvr>
                                        <p:cTn id="16" dur="800" decel="100000" fill="hold"/>
                                        <p:tgtEl>
                                          <p:spTgt spid="7"/>
                                        </p:tgtEl>
                                        <p:attrNameLst>
                                          <p:attrName>ppt_x</p:attrName>
                                        </p:attrNameLst>
                                      </p:cBhvr>
                                      <p:tavLst>
                                        <p:tav tm="0">
                                          <p:val>
                                            <p:strVal val="#ppt_x+0.4"/>
                                          </p:val>
                                        </p:tav>
                                        <p:tav tm="100000">
                                          <p:val>
                                            <p:strVal val="#ppt_x-0.05"/>
                                          </p:val>
                                        </p:tav>
                                      </p:tavLst>
                                    </p:anim>
                                    <p:anim calcmode="lin" valueType="num">
                                      <p:cBhvr>
                                        <p:cTn id="17" dur="800" decel="100000" fill="hold"/>
                                        <p:tgtEl>
                                          <p:spTgt spid="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p:txBody>
          <a:bodyPr/>
          <a:lstStyle/>
          <a:p>
            <a:pPr eaLnBrk="1" hangingPunct="1"/>
            <a:endParaRPr lang="ru-RU" dirty="0" smtClean="0"/>
          </a:p>
        </p:txBody>
      </p:sp>
      <p:sp>
        <p:nvSpPr>
          <p:cNvPr id="14338" name="Rectangle 3"/>
          <p:cNvSpPr>
            <a:spLocks noGrp="1"/>
          </p:cNvSpPr>
          <p:nvPr>
            <p:ph type="body" idx="1"/>
          </p:nvPr>
        </p:nvSpPr>
        <p:spPr/>
        <p:txBody>
          <a:bodyPr/>
          <a:lstStyle/>
          <a:p>
            <a:pPr eaLnBrk="1" hangingPunct="1"/>
            <a:endParaRPr lang="ru-RU" dirty="0" smtClean="0"/>
          </a:p>
        </p:txBody>
      </p:sp>
      <p:pic>
        <p:nvPicPr>
          <p:cNvPr id="14339" name="Picture 4" descr="шаблон 2 титульник"/>
          <p:cNvPicPr>
            <a:picLocks noChangeAspect="1" noChangeArrowheads="1"/>
          </p:cNvPicPr>
          <p:nvPr/>
        </p:nvPicPr>
        <p:blipFill>
          <a:blip r:embed="rId2" cstate="screen"/>
          <a:srcRect/>
          <a:stretch>
            <a:fillRect/>
          </a:stretch>
        </p:blipFill>
        <p:spPr bwMode="auto">
          <a:xfrm>
            <a:off x="0" y="-11343"/>
            <a:ext cx="9144000" cy="6869343"/>
          </a:xfrm>
          <a:prstGeom prst="rect">
            <a:avLst/>
          </a:prstGeom>
          <a:ln>
            <a:noFill/>
          </a:ln>
          <a:effectLst>
            <a:outerShdw blurRad="292100" dist="139700" dir="2700000" algn="tl" rotWithShape="0">
              <a:srgbClr val="333333">
                <a:alpha val="65000"/>
              </a:srgbClr>
            </a:outerShdw>
          </a:effectLst>
        </p:spPr>
      </p:pic>
      <p:sp>
        <p:nvSpPr>
          <p:cNvPr id="14340" name="Прямоугольник 6"/>
          <p:cNvSpPr>
            <a:spLocks noChangeArrowheads="1"/>
          </p:cNvSpPr>
          <p:nvPr/>
        </p:nvSpPr>
        <p:spPr bwMode="auto">
          <a:xfrm>
            <a:off x="1258888" y="3357563"/>
            <a:ext cx="8137525" cy="522287"/>
          </a:xfrm>
          <a:prstGeom prst="rect">
            <a:avLst/>
          </a:prstGeom>
          <a:noFill/>
          <a:ln w="9525">
            <a:noFill/>
            <a:miter lim="800000"/>
            <a:headEnd/>
            <a:tailEnd/>
          </a:ln>
        </p:spPr>
        <p:txBody>
          <a:bodyPr>
            <a:spAutoFit/>
          </a:bodyPr>
          <a:lstStyle/>
          <a:p>
            <a:r>
              <a:rPr lang="ru-RU" sz="2800" b="1" i="1" dirty="0">
                <a:latin typeface="Calibri" pitchFamily="34" charset="0"/>
              </a:rPr>
              <a:t>        </a:t>
            </a:r>
            <a:endParaRPr lang="ru-RU" sz="2800" dirty="0">
              <a:latin typeface="Calibri" pitchFamily="34" charset="0"/>
            </a:endParaRPr>
          </a:p>
        </p:txBody>
      </p:sp>
      <p:sp>
        <p:nvSpPr>
          <p:cNvPr id="2" name="Прямоугольник 1"/>
          <p:cNvSpPr/>
          <p:nvPr/>
        </p:nvSpPr>
        <p:spPr>
          <a:xfrm>
            <a:off x="6492312" y="6456402"/>
            <a:ext cx="2651688" cy="369332"/>
          </a:xfrm>
          <a:prstGeom prst="rect">
            <a:avLst/>
          </a:prstGeom>
        </p:spPr>
        <p:txBody>
          <a:bodyPr wrap="non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sp>
        <p:nvSpPr>
          <p:cNvPr id="8" name="Прямоугольник 7"/>
          <p:cNvSpPr/>
          <p:nvPr/>
        </p:nvSpPr>
        <p:spPr>
          <a:xfrm>
            <a:off x="4427984" y="0"/>
            <a:ext cx="4536504" cy="1569660"/>
          </a:xfrm>
          <a:prstGeom prst="rect">
            <a:avLst/>
          </a:prstGeom>
          <a:noFill/>
        </p:spPr>
        <p:txBody>
          <a:bodyPr wrap="square" lIns="91440" tIns="45720" rIns="91440" bIns="45720">
            <a:spAutoFit/>
          </a:bodyPr>
          <a:lstStyle/>
          <a:p>
            <a:pPr algn="ctr"/>
            <a:r>
              <a:rPr lang="ru-RU"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onotype Corsiva" pitchFamily="66" charset="0"/>
              </a:rPr>
              <a:t>ВОВЛЕЧЕНИЕ РОДИТЕЛЕЙ</a:t>
            </a:r>
            <a:endParaRPr lang="ru-RU"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onotype Corsiva" pitchFamily="66" charset="0"/>
            </a:endParaRPr>
          </a:p>
        </p:txBody>
      </p:sp>
      <p:sp>
        <p:nvSpPr>
          <p:cNvPr id="9" name="TextBox 8"/>
          <p:cNvSpPr txBox="1"/>
          <p:nvPr/>
        </p:nvSpPr>
        <p:spPr>
          <a:xfrm>
            <a:off x="1403648" y="3212976"/>
            <a:ext cx="7560840" cy="584775"/>
          </a:xfrm>
          <a:prstGeom prst="rect">
            <a:avLst/>
          </a:prstGeom>
          <a:noFill/>
        </p:spPr>
        <p:txBody>
          <a:bodyPr wrap="square" rtlCol="0">
            <a:spAutoFit/>
          </a:bodyPr>
          <a:lstStyle/>
          <a:p>
            <a:r>
              <a:rPr lang="ru-RU" sz="1600" b="1" i="1" dirty="0" smtClean="0">
                <a:solidFill>
                  <a:srgbClr val="C00000"/>
                </a:solidFill>
              </a:rPr>
              <a:t>В ПРОЕКТНУЮ ДЕЯТЕЛЬНОСТЬ МОЖНО И НУЖНО ВОВЛЕКАТЬ РОДИТЕЛЕЙ, НАПИСАВ, НАПРИМЕР, ТАКОЕ ОБЬЯВЛЕНИЕ:</a:t>
            </a:r>
            <a:endParaRPr lang="ru-RU" sz="1600" b="1" i="1" dirty="0">
              <a:solidFill>
                <a:srgbClr val="C00000"/>
              </a:solidFill>
            </a:endParaRPr>
          </a:p>
        </p:txBody>
      </p:sp>
      <p:sp>
        <p:nvSpPr>
          <p:cNvPr id="10" name="Скругленная прямоугольная выноска 9"/>
          <p:cNvSpPr/>
          <p:nvPr/>
        </p:nvSpPr>
        <p:spPr>
          <a:xfrm rot="11006715">
            <a:off x="1400441" y="3989121"/>
            <a:ext cx="6850032" cy="2072625"/>
          </a:xfrm>
          <a:prstGeom prst="wedgeRoundRectCallout">
            <a:avLst>
              <a:gd name="adj1" fmla="val -57049"/>
              <a:gd name="adj2" fmla="val 79119"/>
              <a:gd name="adj3" fmla="val 16667"/>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rot="375912">
            <a:off x="1511580" y="4041829"/>
            <a:ext cx="6592173" cy="2862322"/>
          </a:xfrm>
          <a:prstGeom prst="rect">
            <a:avLst/>
          </a:prstGeom>
          <a:noFill/>
        </p:spPr>
        <p:txBody>
          <a:bodyPr wrap="square" rtlCol="0">
            <a:spAutoFit/>
          </a:bodyPr>
          <a:lstStyle/>
          <a:p>
            <a:pPr algn="ctr"/>
            <a:r>
              <a:rPr lang="ru-RU" sz="1400" b="1" dirty="0" smtClean="0">
                <a:latin typeface="Arial Black" panose="020B0A04020102020204" pitchFamily="34" charset="0"/>
              </a:rPr>
              <a:t>Дорогие мамы и папы!</a:t>
            </a:r>
          </a:p>
          <a:p>
            <a:r>
              <a:rPr lang="ru-RU" sz="1400" b="1" dirty="0" smtClean="0">
                <a:latin typeface="Arial Black" panose="020B0A04020102020204" pitchFamily="34" charset="0"/>
              </a:rPr>
              <a:t>Пока мы ещё маленькие, </a:t>
            </a:r>
            <a:r>
              <a:rPr lang="ru-RU" sz="1400" b="1" dirty="0">
                <a:latin typeface="Arial Black" panose="020B0A04020102020204" pitchFamily="34" charset="0"/>
              </a:rPr>
              <a:t>н</a:t>
            </a:r>
            <a:r>
              <a:rPr lang="ru-RU" sz="1400" b="1" dirty="0" smtClean="0">
                <a:latin typeface="Arial Black" panose="020B0A04020102020204" pitchFamily="34" charset="0"/>
              </a:rPr>
              <a:t>о когда вырастем большими, обязательно станем космонавтами или космическими туристами. В космос, конечно, без специальной подготовки не полетишь. Мы хотим многое узнать о космосе, но без вашей помощи нам не обойтись! Мы будем вам благодарны, если вы принесёте для нас бумагу, старые журналы, коробки, картинки и книги о космосе.</a:t>
            </a:r>
          </a:p>
          <a:p>
            <a:r>
              <a:rPr lang="ru-RU" sz="1400" b="1" dirty="0">
                <a:latin typeface="Arial Black" panose="020B0A04020102020204" pitchFamily="34" charset="0"/>
              </a:rPr>
              <a:t> </a:t>
            </a:r>
            <a:r>
              <a:rPr lang="ru-RU" sz="1400" b="1" dirty="0" smtClean="0">
                <a:latin typeface="Arial Black" panose="020B0A04020102020204" pitchFamily="34" charset="0"/>
              </a:rPr>
              <a:t>                           Ваши будущие космонавты.</a:t>
            </a:r>
          </a:p>
          <a:p>
            <a:r>
              <a:rPr lang="ru-RU" b="1" dirty="0"/>
              <a:t> </a:t>
            </a:r>
            <a:endParaRPr lang="ru-RU" b="1" dirty="0" smtClean="0"/>
          </a:p>
          <a:p>
            <a:endParaRPr lang="ru-RU" b="1" dirty="0" smtClean="0"/>
          </a:p>
          <a:p>
            <a:endParaRPr lang="ru-RU" b="1" dirty="0"/>
          </a:p>
        </p:txBody>
      </p:sp>
    </p:spTree>
  </p:cSld>
  <p:clrMapOvr>
    <a:masterClrMapping/>
  </p:clrMapOvr>
  <p:transition spd="slow" advClick="0" advTm="2460">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Grp="1"/>
          </p:cNvSpPr>
          <p:nvPr>
            <p:ph type="ctrTitle" idx="4294967295"/>
          </p:nvPr>
        </p:nvSpPr>
        <p:spPr>
          <a:xfrm>
            <a:off x="685800" y="2130425"/>
            <a:ext cx="7772400" cy="1470025"/>
          </a:xfrm>
        </p:spPr>
        <p:txBody>
          <a:bodyPr/>
          <a:lstStyle/>
          <a:p>
            <a:pPr eaLnBrk="1" hangingPunct="1"/>
            <a:endParaRPr lang="ru-RU" dirty="0" smtClean="0"/>
          </a:p>
        </p:txBody>
      </p:sp>
      <p:sp>
        <p:nvSpPr>
          <p:cNvPr id="28674" name="Rectangle 6"/>
          <p:cNvSpPr>
            <a:spLocks noGrp="1"/>
          </p:cNvSpPr>
          <p:nvPr>
            <p:ph type="subTitle" idx="4294967295"/>
          </p:nvPr>
        </p:nvSpPr>
        <p:spPr>
          <a:xfrm>
            <a:off x="1371600" y="3886200"/>
            <a:ext cx="6400800" cy="1752600"/>
          </a:xfrm>
        </p:spPr>
        <p:txBody>
          <a:bodyPr/>
          <a:lstStyle/>
          <a:p>
            <a:pPr marL="0" indent="0" algn="ctr" eaLnBrk="1" hangingPunct="1">
              <a:buFont typeface="Arial" charset="0"/>
              <a:buNone/>
            </a:pPr>
            <a:endParaRPr lang="ru-RU" dirty="0" smtClean="0"/>
          </a:p>
        </p:txBody>
      </p:sp>
      <p:pic>
        <p:nvPicPr>
          <p:cNvPr id="28675" name="Picture 7" descr="шаблон 2 б"/>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8676" name="Прямоугольник 6"/>
          <p:cNvSpPr>
            <a:spLocks noChangeArrowheads="1"/>
          </p:cNvSpPr>
          <p:nvPr/>
        </p:nvSpPr>
        <p:spPr bwMode="auto">
          <a:xfrm>
            <a:off x="2286000" y="620713"/>
            <a:ext cx="6607175" cy="461962"/>
          </a:xfrm>
          <a:prstGeom prst="rect">
            <a:avLst/>
          </a:prstGeom>
          <a:noFill/>
          <a:ln w="9525">
            <a:noFill/>
            <a:miter lim="800000"/>
            <a:headEnd/>
            <a:tailEnd/>
          </a:ln>
        </p:spPr>
        <p:txBody>
          <a:bodyPr>
            <a:spAutoFit/>
          </a:bodyPr>
          <a:lstStyle/>
          <a:p>
            <a:endParaRPr lang="ru-RU" sz="2400" dirty="0">
              <a:latin typeface="Calibri" pitchFamily="34" charset="0"/>
            </a:endParaRPr>
          </a:p>
        </p:txBody>
      </p:sp>
      <p:pic>
        <p:nvPicPr>
          <p:cNvPr id="28677" name="Picture 7" descr="шаблон 2 б"/>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 name="Прямоугольник 1"/>
          <p:cNvSpPr/>
          <p:nvPr/>
        </p:nvSpPr>
        <p:spPr>
          <a:xfrm>
            <a:off x="6492312" y="6471642"/>
            <a:ext cx="2651688" cy="369332"/>
          </a:xfrm>
          <a:prstGeom prst="rect">
            <a:avLst/>
          </a:prstGeom>
        </p:spPr>
        <p:txBody>
          <a:bodyPr wrap="non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sp>
        <p:nvSpPr>
          <p:cNvPr id="9" name="Прямоугольник 8"/>
          <p:cNvSpPr/>
          <p:nvPr/>
        </p:nvSpPr>
        <p:spPr>
          <a:xfrm>
            <a:off x="2339752" y="188640"/>
            <a:ext cx="6804248" cy="1107996"/>
          </a:xfrm>
          <a:prstGeom prst="rect">
            <a:avLst/>
          </a:prstGeom>
        </p:spPr>
        <p:txBody>
          <a:bodyPr wrap="square">
            <a:spAutoFit/>
          </a:bodyPr>
          <a:lstStyle/>
          <a:p>
            <a:r>
              <a:rPr lang="ru-RU" sz="4800" b="1" dirty="0" smtClean="0">
                <a:solidFill>
                  <a:srgbClr val="7030A0"/>
                </a:solidFill>
                <a:latin typeface="Monotype Corsiva" pitchFamily="66" charset="0"/>
              </a:rPr>
              <a:t>Типология проектов в ДОУ</a:t>
            </a:r>
            <a:r>
              <a:rPr lang="ru-RU" sz="4000" dirty="0" smtClean="0"/>
              <a:t/>
            </a:r>
            <a:br>
              <a:rPr lang="ru-RU" sz="4000" dirty="0" smtClean="0"/>
            </a:br>
            <a:r>
              <a:rPr lang="ru-RU" dirty="0" smtClean="0"/>
              <a:t>                     ( по Е.С. Евдокимовой)</a:t>
            </a:r>
            <a:endParaRPr lang="ru-RU" dirty="0"/>
          </a:p>
        </p:txBody>
      </p:sp>
      <p:sp>
        <p:nvSpPr>
          <p:cNvPr id="18" name="Прямоугольник 17"/>
          <p:cNvSpPr/>
          <p:nvPr/>
        </p:nvSpPr>
        <p:spPr>
          <a:xfrm>
            <a:off x="2123728" y="1556792"/>
            <a:ext cx="2952328" cy="14401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123728" y="1484784"/>
            <a:ext cx="2952328" cy="1446550"/>
          </a:xfrm>
          <a:prstGeom prst="rect">
            <a:avLst/>
          </a:prstGeom>
        </p:spPr>
        <p:txBody>
          <a:bodyPr wrap="square">
            <a:spAutoFit/>
          </a:bodyPr>
          <a:lstStyle/>
          <a:p>
            <a:pPr algn="ctr"/>
            <a:r>
              <a:rPr lang="ru-RU" sz="1600" b="1" i="1" u="sng" dirty="0" smtClean="0">
                <a:solidFill>
                  <a:srgbClr val="FF0000"/>
                </a:solidFill>
              </a:rPr>
              <a:t>По доминирующей </a:t>
            </a:r>
          </a:p>
          <a:p>
            <a:pPr algn="ctr"/>
            <a:r>
              <a:rPr lang="ru-RU" sz="1600" b="1" i="1" u="sng" dirty="0" smtClean="0">
                <a:solidFill>
                  <a:srgbClr val="FF0000"/>
                </a:solidFill>
              </a:rPr>
              <a:t>деятельности </a:t>
            </a:r>
          </a:p>
          <a:p>
            <a:pPr algn="ctr"/>
            <a:r>
              <a:rPr lang="ru-RU" sz="1400" b="1" dirty="0" smtClean="0"/>
              <a:t>(Исследовательские, </a:t>
            </a:r>
          </a:p>
          <a:p>
            <a:pPr algn="ctr"/>
            <a:r>
              <a:rPr lang="ru-RU" sz="1400" b="1" dirty="0" smtClean="0"/>
              <a:t>информационные, творческие,</a:t>
            </a:r>
          </a:p>
          <a:p>
            <a:pPr algn="ctr"/>
            <a:r>
              <a:rPr lang="ru-RU" sz="1400" b="1" dirty="0" smtClean="0"/>
              <a:t>игровые, приключенческие,</a:t>
            </a:r>
          </a:p>
          <a:p>
            <a:pPr algn="ctr"/>
            <a:r>
              <a:rPr lang="ru-RU" sz="1400" b="1" dirty="0" smtClean="0"/>
              <a:t>практико-ориентированные)</a:t>
            </a:r>
            <a:endParaRPr lang="ru-RU" sz="1400" b="1" dirty="0"/>
          </a:p>
        </p:txBody>
      </p:sp>
      <p:sp>
        <p:nvSpPr>
          <p:cNvPr id="19" name="Прямоугольник 18"/>
          <p:cNvSpPr/>
          <p:nvPr/>
        </p:nvSpPr>
        <p:spPr>
          <a:xfrm>
            <a:off x="5580112" y="1484784"/>
            <a:ext cx="3240360" cy="16561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580112" y="1484784"/>
            <a:ext cx="3312368" cy="1415772"/>
          </a:xfrm>
          <a:prstGeom prst="rect">
            <a:avLst/>
          </a:prstGeom>
        </p:spPr>
        <p:txBody>
          <a:bodyPr wrap="square">
            <a:spAutoFit/>
          </a:bodyPr>
          <a:lstStyle/>
          <a:p>
            <a:pPr algn="ctr"/>
            <a:r>
              <a:rPr lang="ru-RU" sz="1600" b="1" i="1" u="sng" dirty="0" smtClean="0">
                <a:solidFill>
                  <a:srgbClr val="FF0000"/>
                </a:solidFill>
              </a:rPr>
              <a:t>По характеру контактов</a:t>
            </a:r>
          </a:p>
          <a:p>
            <a:pPr algn="ctr"/>
            <a:r>
              <a:rPr lang="ru-RU" sz="1400" b="1" dirty="0" smtClean="0"/>
              <a:t>(Внутри одной возрастной группы,</a:t>
            </a:r>
          </a:p>
          <a:p>
            <a:pPr algn="ctr"/>
            <a:r>
              <a:rPr lang="ru-RU" sz="1400" b="1" dirty="0" smtClean="0"/>
              <a:t>в контакте с другой возрастной </a:t>
            </a:r>
          </a:p>
          <a:p>
            <a:pPr algn="ctr"/>
            <a:r>
              <a:rPr lang="ru-RU" sz="1400" b="1" dirty="0" smtClean="0"/>
              <a:t>группой, внутри ДОУ, в контакте с </a:t>
            </a:r>
          </a:p>
          <a:p>
            <a:pPr algn="ctr"/>
            <a:r>
              <a:rPr lang="ru-RU" sz="1400" b="1" dirty="0" smtClean="0"/>
              <a:t>семьей,  учреждениями культуры, </a:t>
            </a:r>
          </a:p>
          <a:p>
            <a:pPr algn="ctr"/>
            <a:r>
              <a:rPr lang="ru-RU" sz="1400" b="1" dirty="0" smtClean="0"/>
              <a:t>общественными организациями)</a:t>
            </a:r>
            <a:endParaRPr lang="ru-RU" sz="1400" b="1" dirty="0"/>
          </a:p>
        </p:txBody>
      </p:sp>
      <p:sp>
        <p:nvSpPr>
          <p:cNvPr id="20" name="Прямоугольник 19"/>
          <p:cNvSpPr/>
          <p:nvPr/>
        </p:nvSpPr>
        <p:spPr>
          <a:xfrm>
            <a:off x="2267744" y="3140968"/>
            <a:ext cx="2736304" cy="16344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23728" y="3068961"/>
            <a:ext cx="2880320" cy="1661993"/>
          </a:xfrm>
          <a:prstGeom prst="rect">
            <a:avLst/>
          </a:prstGeom>
        </p:spPr>
        <p:txBody>
          <a:bodyPr wrap="square">
            <a:spAutoFit/>
          </a:bodyPr>
          <a:lstStyle/>
          <a:p>
            <a:pPr algn="ctr"/>
            <a:r>
              <a:rPr lang="ru-RU" sz="1600" b="1" i="1" u="sng" dirty="0" smtClean="0">
                <a:solidFill>
                  <a:srgbClr val="FF0000"/>
                </a:solidFill>
              </a:rPr>
              <a:t>По характеру  </a:t>
            </a:r>
          </a:p>
          <a:p>
            <a:pPr algn="ctr"/>
            <a:r>
              <a:rPr lang="ru-RU" sz="1600" b="1" i="1" u="sng" dirty="0" smtClean="0">
                <a:solidFill>
                  <a:srgbClr val="FF0000"/>
                </a:solidFill>
              </a:rPr>
              <a:t>содержания</a:t>
            </a:r>
          </a:p>
          <a:p>
            <a:pPr algn="ctr"/>
            <a:r>
              <a:rPr lang="ru-RU" sz="1400" b="1" dirty="0" smtClean="0">
                <a:solidFill>
                  <a:schemeClr val="tx2"/>
                </a:solidFill>
              </a:rPr>
              <a:t>(</a:t>
            </a:r>
            <a:r>
              <a:rPr lang="ru-RU" sz="1400" b="1" dirty="0" smtClean="0"/>
              <a:t>Ребенок и семья, ребенок и </a:t>
            </a:r>
          </a:p>
          <a:p>
            <a:pPr algn="ctr"/>
            <a:r>
              <a:rPr lang="ru-RU" sz="1400" b="1" dirty="0" smtClean="0"/>
              <a:t>природа, ребенок и рукотворный</a:t>
            </a:r>
          </a:p>
          <a:p>
            <a:pPr algn="ctr"/>
            <a:r>
              <a:rPr lang="ru-RU" sz="1400" b="1" dirty="0" smtClean="0"/>
              <a:t> мир, ребенок и общество и </a:t>
            </a:r>
          </a:p>
          <a:p>
            <a:pPr algn="ctr"/>
            <a:r>
              <a:rPr lang="ru-RU" sz="1400" b="1" dirty="0" smtClean="0"/>
              <a:t>его культурные ценности)</a:t>
            </a:r>
            <a:endParaRPr lang="ru-RU" sz="1400" b="1" dirty="0"/>
          </a:p>
        </p:txBody>
      </p:sp>
      <p:sp>
        <p:nvSpPr>
          <p:cNvPr id="21" name="Прямоугольник 20"/>
          <p:cNvSpPr/>
          <p:nvPr/>
        </p:nvSpPr>
        <p:spPr>
          <a:xfrm>
            <a:off x="5868144" y="3356992"/>
            <a:ext cx="2952328" cy="14401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940152" y="3284984"/>
            <a:ext cx="2520280" cy="1384995"/>
          </a:xfrm>
          <a:prstGeom prst="rect">
            <a:avLst/>
          </a:prstGeom>
        </p:spPr>
        <p:txBody>
          <a:bodyPr wrap="square">
            <a:spAutoFit/>
          </a:bodyPr>
          <a:lstStyle/>
          <a:p>
            <a:pPr algn="ctr"/>
            <a:r>
              <a:rPr lang="ru-RU" sz="1400" b="1" i="1" u="sng" dirty="0" smtClean="0">
                <a:solidFill>
                  <a:srgbClr val="FF0000"/>
                </a:solidFill>
              </a:rPr>
              <a:t>По количеству</a:t>
            </a:r>
          </a:p>
          <a:p>
            <a:pPr algn="ctr"/>
            <a:r>
              <a:rPr lang="ru-RU" sz="1400" b="1" i="1" u="sng" dirty="0" smtClean="0">
                <a:solidFill>
                  <a:srgbClr val="FF0000"/>
                </a:solidFill>
              </a:rPr>
              <a:t> участников</a:t>
            </a:r>
          </a:p>
          <a:p>
            <a:pPr algn="ctr"/>
            <a:r>
              <a:rPr lang="ru-RU" sz="1400" b="1" dirty="0" smtClean="0"/>
              <a:t>(Индивидуальный, парный, </a:t>
            </a:r>
          </a:p>
          <a:p>
            <a:pPr algn="ctr"/>
            <a:r>
              <a:rPr lang="ru-RU" sz="1400" b="1" dirty="0" smtClean="0"/>
              <a:t>групповой, фронтальный)</a:t>
            </a:r>
            <a:endParaRPr lang="ru-RU" sz="1400" b="1" dirty="0"/>
          </a:p>
        </p:txBody>
      </p:sp>
      <p:sp>
        <p:nvSpPr>
          <p:cNvPr id="22" name="Прямоугольник 21"/>
          <p:cNvSpPr/>
          <p:nvPr/>
        </p:nvSpPr>
        <p:spPr>
          <a:xfrm>
            <a:off x="2195736" y="4941168"/>
            <a:ext cx="3096344" cy="14904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5940152" y="5013176"/>
            <a:ext cx="2880320" cy="12744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979712" y="5013176"/>
            <a:ext cx="3384376" cy="1169551"/>
          </a:xfrm>
          <a:prstGeom prst="rect">
            <a:avLst/>
          </a:prstGeom>
        </p:spPr>
        <p:txBody>
          <a:bodyPr wrap="square">
            <a:spAutoFit/>
          </a:bodyPr>
          <a:lstStyle/>
          <a:p>
            <a:pPr algn="ctr"/>
            <a:r>
              <a:rPr lang="ru-RU" sz="1400" b="1" i="1" u="sng" dirty="0" smtClean="0">
                <a:solidFill>
                  <a:srgbClr val="FF0000"/>
                </a:solidFill>
              </a:rPr>
              <a:t>По характеру участия </a:t>
            </a:r>
          </a:p>
          <a:p>
            <a:pPr algn="ctr"/>
            <a:r>
              <a:rPr lang="ru-RU" sz="1400" b="1" i="1" u="sng" dirty="0" smtClean="0">
                <a:solidFill>
                  <a:srgbClr val="FF0000"/>
                </a:solidFill>
              </a:rPr>
              <a:t>ребенка в проекте</a:t>
            </a:r>
          </a:p>
          <a:p>
            <a:pPr algn="ctr"/>
            <a:r>
              <a:rPr lang="ru-RU" sz="1400" b="1" dirty="0" smtClean="0"/>
              <a:t>(Заказчик, эксперт, исполнитель,</a:t>
            </a:r>
          </a:p>
          <a:p>
            <a:pPr algn="ctr"/>
            <a:r>
              <a:rPr lang="ru-RU" sz="1400" b="1" dirty="0" smtClean="0"/>
              <a:t>участник от зарождения до</a:t>
            </a:r>
          </a:p>
          <a:p>
            <a:pPr algn="ctr"/>
            <a:r>
              <a:rPr lang="ru-RU" sz="1400" b="1" dirty="0" smtClean="0"/>
              <a:t>получения результатов)</a:t>
            </a:r>
            <a:endParaRPr lang="ru-RU" sz="1400" b="1" dirty="0"/>
          </a:p>
        </p:txBody>
      </p:sp>
      <p:sp>
        <p:nvSpPr>
          <p:cNvPr id="16" name="Прямоугольник 15"/>
          <p:cNvSpPr/>
          <p:nvPr/>
        </p:nvSpPr>
        <p:spPr>
          <a:xfrm>
            <a:off x="6012160" y="5085184"/>
            <a:ext cx="2736304" cy="954107"/>
          </a:xfrm>
          <a:prstGeom prst="rect">
            <a:avLst/>
          </a:prstGeom>
        </p:spPr>
        <p:txBody>
          <a:bodyPr wrap="square">
            <a:spAutoFit/>
          </a:bodyPr>
          <a:lstStyle/>
          <a:p>
            <a:pPr algn="ctr"/>
            <a:r>
              <a:rPr lang="ru-RU" sz="1400" b="1" i="1" u="sng" dirty="0" smtClean="0">
                <a:solidFill>
                  <a:srgbClr val="FF0000"/>
                </a:solidFill>
              </a:rPr>
              <a:t>По продолжительности</a:t>
            </a:r>
          </a:p>
          <a:p>
            <a:pPr algn="ctr"/>
            <a:r>
              <a:rPr lang="ru-RU" sz="1400" b="1" dirty="0" smtClean="0">
                <a:solidFill>
                  <a:schemeClr val="tx2"/>
                </a:solidFill>
              </a:rPr>
              <a:t>(</a:t>
            </a:r>
            <a:r>
              <a:rPr lang="ru-RU" sz="1400" b="1" dirty="0" smtClean="0"/>
              <a:t>Краткосрочный, средней продолжительности, долгосрочный)</a:t>
            </a:r>
            <a:endParaRPr lang="ru-RU" sz="1400" b="1" dirty="0"/>
          </a:p>
        </p:txBody>
      </p:sp>
      <p:sp>
        <p:nvSpPr>
          <p:cNvPr id="24" name="Прямоугольник 23"/>
          <p:cNvSpPr/>
          <p:nvPr/>
        </p:nvSpPr>
        <p:spPr>
          <a:xfrm>
            <a:off x="4860032" y="1196752"/>
            <a:ext cx="1015663" cy="5018040"/>
          </a:xfrm>
          <a:prstGeom prst="rect">
            <a:avLst/>
          </a:prstGeom>
          <a:noFill/>
        </p:spPr>
        <p:txBody>
          <a:bodyPr vert="vert270" wrap="square" lIns="91440" tIns="45720" rIns="91440" bIns="45720">
            <a:spAutoFit/>
          </a:bodyPr>
          <a:lstStyle/>
          <a:p>
            <a:pPr algn="ct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ПРОЕКТЫ</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5" name="Стрелка вправо 24"/>
          <p:cNvSpPr/>
          <p:nvPr/>
        </p:nvSpPr>
        <p:spPr>
          <a:xfrm rot="1991932">
            <a:off x="5708799" y="4987602"/>
            <a:ext cx="55866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право 25"/>
          <p:cNvSpPr/>
          <p:nvPr/>
        </p:nvSpPr>
        <p:spPr>
          <a:xfrm rot="21009273">
            <a:off x="5724128" y="4005064"/>
            <a:ext cx="57606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Выгнутая вверх стрелка 27"/>
          <p:cNvSpPr/>
          <p:nvPr/>
        </p:nvSpPr>
        <p:spPr>
          <a:xfrm>
            <a:off x="5364088" y="1412776"/>
            <a:ext cx="576064" cy="51549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9" name="Выгнутая вверх стрелка 28"/>
          <p:cNvSpPr/>
          <p:nvPr/>
        </p:nvSpPr>
        <p:spPr>
          <a:xfrm flipH="1">
            <a:off x="4499992" y="1412776"/>
            <a:ext cx="864096"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0" name="Стрелка влево 29"/>
          <p:cNvSpPr/>
          <p:nvPr/>
        </p:nvSpPr>
        <p:spPr>
          <a:xfrm rot="20405764">
            <a:off x="4493273" y="3080537"/>
            <a:ext cx="57606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лево 30"/>
          <p:cNvSpPr/>
          <p:nvPr/>
        </p:nvSpPr>
        <p:spPr>
          <a:xfrm rot="18810246">
            <a:off x="4682943" y="5025974"/>
            <a:ext cx="41601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43574">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770" decel="100000"/>
                                        <p:tgtEl>
                                          <p:spTgt spid="24"/>
                                        </p:tgtEl>
                                      </p:cBhvr>
                                    </p:animEffect>
                                    <p:animScale>
                                      <p:cBhvr>
                                        <p:cTn id="18" dur="770" decel="100000"/>
                                        <p:tgtEl>
                                          <p:spTgt spid="24"/>
                                        </p:tgtEl>
                                      </p:cBhvr>
                                      <p:from x="10000" y="10000"/>
                                      <p:to x="200000" y="450000"/>
                                    </p:animScale>
                                    <p:animScale>
                                      <p:cBhvr>
                                        <p:cTn id="19" dur="1230" accel="100000" fill="hold">
                                          <p:stCondLst>
                                            <p:cond delay="770"/>
                                          </p:stCondLst>
                                        </p:cTn>
                                        <p:tgtEl>
                                          <p:spTgt spid="24"/>
                                        </p:tgtEl>
                                      </p:cBhvr>
                                      <p:from x="200000" y="450000"/>
                                      <p:to x="100000" y="100000"/>
                                    </p:animScale>
                                    <p:set>
                                      <p:cBhvr>
                                        <p:cTn id="20" dur="770" fill="hold"/>
                                        <p:tgtEl>
                                          <p:spTgt spid="24"/>
                                        </p:tgtEl>
                                        <p:attrNameLst>
                                          <p:attrName>ppt_x</p:attrName>
                                        </p:attrNameLst>
                                      </p:cBhvr>
                                      <p:to>
                                        <p:strVal val="(0.5)"/>
                                      </p:to>
                                    </p:set>
                                    <p:anim from="(0.5)" to="(#ppt_x)" calcmode="lin" valueType="num">
                                      <p:cBhvr>
                                        <p:cTn id="21" dur="1230" accel="100000" fill="hold">
                                          <p:stCondLst>
                                            <p:cond delay="770"/>
                                          </p:stCondLst>
                                        </p:cTn>
                                        <p:tgtEl>
                                          <p:spTgt spid="24"/>
                                        </p:tgtEl>
                                        <p:attrNameLst>
                                          <p:attrName>ppt_x</p:attrName>
                                        </p:attrNameLst>
                                      </p:cBhvr>
                                    </p:anim>
                                    <p:set>
                                      <p:cBhvr>
                                        <p:cTn id="22" dur="770" fill="hold"/>
                                        <p:tgtEl>
                                          <p:spTgt spid="24"/>
                                        </p:tgtEl>
                                        <p:attrNameLst>
                                          <p:attrName>ppt_y</p:attrName>
                                        </p:attrNameLst>
                                      </p:cBhvr>
                                      <p:to>
                                        <p:strVal val="(#ppt_y+0.4)"/>
                                      </p:to>
                                    </p:set>
                                    <p:anim from="(#ppt_y+0.4)" to="(#ppt_y)" calcmode="lin" valueType="num">
                                      <p:cBhvr>
                                        <p:cTn id="23" dur="1230" accel="100000" fill="hold">
                                          <p:stCondLst>
                                            <p:cond delay="770"/>
                                          </p:stCondLst>
                                        </p:cTn>
                                        <p:tgtEl>
                                          <p:spTgt spid="24"/>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00" fill="hold"/>
                                        <p:tgtEl>
                                          <p:spTgt spid="25"/>
                                        </p:tgtEl>
                                        <p:attrNameLst>
                                          <p:attrName>ppt_x</p:attrName>
                                        </p:attrNameLst>
                                      </p:cBhvr>
                                      <p:tavLst>
                                        <p:tav tm="0">
                                          <p:val>
                                            <p:strVal val="#ppt_x-.2"/>
                                          </p:val>
                                        </p:tav>
                                        <p:tav tm="100000">
                                          <p:val>
                                            <p:strVal val="#ppt_x"/>
                                          </p:val>
                                        </p:tav>
                                      </p:tavLst>
                                    </p:anim>
                                    <p:anim calcmode="lin" valueType="num">
                                      <p:cBhvr>
                                        <p:cTn id="29"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amond(in)">
                                      <p:cBhvr>
                                        <p:cTn id="35" dur="20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heckerboard(across)">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5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770" decel="100000"/>
                                        <p:tgtEl>
                                          <p:spTgt spid="26"/>
                                        </p:tgtEl>
                                      </p:cBhvr>
                                    </p:animEffect>
                                    <p:animScale>
                                      <p:cBhvr>
                                        <p:cTn id="46" dur="770" decel="100000"/>
                                        <p:tgtEl>
                                          <p:spTgt spid="26"/>
                                        </p:tgtEl>
                                      </p:cBhvr>
                                      <p:from x="10000" y="10000"/>
                                      <p:to x="200000" y="450000"/>
                                    </p:animScale>
                                    <p:animScale>
                                      <p:cBhvr>
                                        <p:cTn id="47" dur="1230" accel="100000" fill="hold">
                                          <p:stCondLst>
                                            <p:cond delay="770"/>
                                          </p:stCondLst>
                                        </p:cTn>
                                        <p:tgtEl>
                                          <p:spTgt spid="26"/>
                                        </p:tgtEl>
                                      </p:cBhvr>
                                      <p:from x="200000" y="450000"/>
                                      <p:to x="100000" y="100000"/>
                                    </p:animScale>
                                    <p:set>
                                      <p:cBhvr>
                                        <p:cTn id="48" dur="770" fill="hold"/>
                                        <p:tgtEl>
                                          <p:spTgt spid="26"/>
                                        </p:tgtEl>
                                        <p:attrNameLst>
                                          <p:attrName>ppt_x</p:attrName>
                                        </p:attrNameLst>
                                      </p:cBhvr>
                                      <p:to>
                                        <p:strVal val="(0.5)"/>
                                      </p:to>
                                    </p:set>
                                    <p:anim from="(0.5)" to="(#ppt_x)" calcmode="lin" valueType="num">
                                      <p:cBhvr>
                                        <p:cTn id="49" dur="1230" accel="100000" fill="hold">
                                          <p:stCondLst>
                                            <p:cond delay="770"/>
                                          </p:stCondLst>
                                        </p:cTn>
                                        <p:tgtEl>
                                          <p:spTgt spid="26"/>
                                        </p:tgtEl>
                                        <p:attrNameLst>
                                          <p:attrName>ppt_x</p:attrName>
                                        </p:attrNameLst>
                                      </p:cBhvr>
                                    </p:anim>
                                    <p:set>
                                      <p:cBhvr>
                                        <p:cTn id="50" dur="770" fill="hold"/>
                                        <p:tgtEl>
                                          <p:spTgt spid="26"/>
                                        </p:tgtEl>
                                        <p:attrNameLst>
                                          <p:attrName>ppt_y</p:attrName>
                                        </p:attrNameLst>
                                      </p:cBhvr>
                                      <p:to>
                                        <p:strVal val="(#ppt_y+0.4)"/>
                                      </p:to>
                                    </p:set>
                                    <p:anim from="(#ppt_y+0.4)" to="(#ppt_y)" calcmode="lin" valueType="num">
                                      <p:cBhvr>
                                        <p:cTn id="51" dur="1230" accel="100000" fill="hold">
                                          <p:stCondLst>
                                            <p:cond delay="770"/>
                                          </p:stCondLst>
                                        </p:cTn>
                                        <p:tgtEl>
                                          <p:spTgt spid="26"/>
                                        </p:tgtEl>
                                        <p:attrNameLst>
                                          <p:attrName>ppt_y</p:attrName>
                                        </p:attrNameLst>
                                      </p:cBhvr>
                                    </p:anim>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diamond(in)">
                                      <p:cBhvr>
                                        <p:cTn id="56" dur="20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checkerboard(across)">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ppt_x</p:attrName>
                                        </p:attrNameLst>
                                      </p:cBhvr>
                                      <p:tavLst>
                                        <p:tav tm="0">
                                          <p:val>
                                            <p:strVal val="#ppt_x-.2"/>
                                          </p:val>
                                        </p:tav>
                                        <p:tav tm="100000">
                                          <p:val>
                                            <p:strVal val="#ppt_x"/>
                                          </p:val>
                                        </p:tav>
                                      </p:tavLst>
                                    </p:anim>
                                    <p:anim calcmode="lin" valueType="num">
                                      <p:cBhvr>
                                        <p:cTn id="67"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68" dur="10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diamond(in)">
                                      <p:cBhvr>
                                        <p:cTn id="73" dur="20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checkerboard(across)">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1000" fill="hold"/>
                                        <p:tgtEl>
                                          <p:spTgt spid="29"/>
                                        </p:tgtEl>
                                        <p:attrNameLst>
                                          <p:attrName>ppt_x</p:attrName>
                                        </p:attrNameLst>
                                      </p:cBhvr>
                                      <p:tavLst>
                                        <p:tav tm="0">
                                          <p:val>
                                            <p:strVal val="#ppt_x-.2"/>
                                          </p:val>
                                        </p:tav>
                                        <p:tav tm="100000">
                                          <p:val>
                                            <p:strVal val="#ppt_x"/>
                                          </p:val>
                                        </p:tav>
                                      </p:tavLst>
                                    </p:anim>
                                    <p:anim calcmode="lin" valueType="num">
                                      <p:cBhvr>
                                        <p:cTn id="84"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85" dur="1000"/>
                                        <p:tgtEl>
                                          <p:spTgt spid="29"/>
                                        </p:tgtEl>
                                      </p:cBhvr>
                                    </p:animEffect>
                                  </p:childTnLst>
                                </p:cTn>
                              </p:par>
                            </p:childTnLst>
                          </p:cTn>
                        </p:par>
                      </p:childTnLst>
                    </p:cTn>
                  </p:par>
                  <p:par>
                    <p:cTn id="86" fill="hold">
                      <p:stCondLst>
                        <p:cond delay="indefinite"/>
                      </p:stCondLst>
                      <p:childTnLst>
                        <p:par>
                          <p:cTn id="87" fill="hold">
                            <p:stCondLst>
                              <p:cond delay="0"/>
                            </p:stCondLst>
                            <p:childTnLst>
                              <p:par>
                                <p:cTn id="88" presetID="8" presetClass="entr" presetSubtype="16" fill="hold" nodeType="clickEffect">
                                  <p:stCondLst>
                                    <p:cond delay="0"/>
                                  </p:stCondLst>
                                  <p:childTnLst>
                                    <p:set>
                                      <p:cBhvr>
                                        <p:cTn id="89" dur="1" fill="hold">
                                          <p:stCondLst>
                                            <p:cond delay="0"/>
                                          </p:stCondLst>
                                        </p:cTn>
                                        <p:tgtEl>
                                          <p:spTgt spid="28677"/>
                                        </p:tgtEl>
                                        <p:attrNameLst>
                                          <p:attrName>style.visibility</p:attrName>
                                        </p:attrNameLst>
                                      </p:cBhvr>
                                      <p:to>
                                        <p:strVal val="visible"/>
                                      </p:to>
                                    </p:set>
                                    <p:animEffect transition="in" filter="diamond(in)">
                                      <p:cBhvr>
                                        <p:cTn id="90" dur="2000"/>
                                        <p:tgtEl>
                                          <p:spTgt spid="28677"/>
                                        </p:tgtEl>
                                      </p:cBhvr>
                                    </p:animEffect>
                                  </p:childTnLst>
                                </p:cTn>
                              </p:par>
                            </p:childTnLst>
                          </p:cTn>
                        </p:par>
                      </p:childTnLst>
                    </p:cTn>
                  </p:par>
                  <p:par>
                    <p:cTn id="91" fill="hold">
                      <p:stCondLst>
                        <p:cond delay="indefinite"/>
                      </p:stCondLst>
                      <p:childTnLst>
                        <p:par>
                          <p:cTn id="92" fill="hold">
                            <p:stCondLst>
                              <p:cond delay="0"/>
                            </p:stCondLst>
                            <p:childTnLst>
                              <p:par>
                                <p:cTn id="93" presetID="8" presetClass="entr" presetSubtype="16"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diamond(in)">
                                      <p:cBhvr>
                                        <p:cTn id="95" dur="2000"/>
                                        <p:tgtEl>
                                          <p:spTgt spid="18"/>
                                        </p:tgtEl>
                                      </p:cBhvr>
                                    </p:animEffect>
                                  </p:childTnLst>
                                </p:cTn>
                              </p:par>
                            </p:childTnLst>
                          </p:cTn>
                        </p:par>
                      </p:childTnLst>
                    </p:cTn>
                  </p:par>
                  <p:par>
                    <p:cTn id="96" fill="hold">
                      <p:stCondLst>
                        <p:cond delay="indefinite"/>
                      </p:stCondLst>
                      <p:childTnLst>
                        <p:par>
                          <p:cTn id="97" fill="hold">
                            <p:stCondLst>
                              <p:cond delay="0"/>
                            </p:stCondLst>
                            <p:childTnLst>
                              <p:par>
                                <p:cTn id="98" presetID="5" presetClass="entr" presetSubtype="10" fill="hold" grpId="0" nodeType="click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checkerboard(across)">
                                      <p:cBhvr>
                                        <p:cTn id="100" dur="500"/>
                                        <p:tgtEl>
                                          <p:spTgt spid="11"/>
                                        </p:tgtEl>
                                      </p:cBhvr>
                                    </p:animEffect>
                                  </p:childTnLst>
                                </p:cTn>
                              </p:par>
                            </p:childTnLst>
                          </p:cTn>
                        </p:par>
                      </p:childTnLst>
                    </p:cTn>
                  </p:par>
                  <p:par>
                    <p:cTn id="101" fill="hold">
                      <p:stCondLst>
                        <p:cond delay="indefinite"/>
                      </p:stCondLst>
                      <p:childTnLst>
                        <p:par>
                          <p:cTn id="102" fill="hold">
                            <p:stCondLst>
                              <p:cond delay="0"/>
                            </p:stCondLst>
                            <p:childTnLst>
                              <p:par>
                                <p:cTn id="103" presetID="29" presetClass="entr" presetSubtype="0" fill="hold" grpId="0" nodeType="click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1000" fill="hold"/>
                                        <p:tgtEl>
                                          <p:spTgt spid="30"/>
                                        </p:tgtEl>
                                        <p:attrNameLst>
                                          <p:attrName>ppt_x</p:attrName>
                                        </p:attrNameLst>
                                      </p:cBhvr>
                                      <p:tavLst>
                                        <p:tav tm="0">
                                          <p:val>
                                            <p:strVal val="#ppt_x-.2"/>
                                          </p:val>
                                        </p:tav>
                                        <p:tav tm="100000">
                                          <p:val>
                                            <p:strVal val="#ppt_x"/>
                                          </p:val>
                                        </p:tav>
                                      </p:tavLst>
                                    </p:anim>
                                    <p:anim calcmode="lin" valueType="num">
                                      <p:cBhvr>
                                        <p:cTn id="106"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8" presetClass="entr" presetSubtype="16" fill="hold" grpId="0"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diamond(in)">
                                      <p:cBhvr>
                                        <p:cTn id="112" dur="2000"/>
                                        <p:tgtEl>
                                          <p:spTgt spid="20"/>
                                        </p:tgtEl>
                                      </p:cBhvr>
                                    </p:animEffect>
                                  </p:childTnLst>
                                </p:cTn>
                              </p:par>
                            </p:childTnLst>
                          </p:cTn>
                        </p:par>
                      </p:childTnLst>
                    </p:cTn>
                  </p:par>
                  <p:par>
                    <p:cTn id="113" fill="hold">
                      <p:stCondLst>
                        <p:cond delay="indefinite"/>
                      </p:stCondLst>
                      <p:childTnLst>
                        <p:par>
                          <p:cTn id="114" fill="hold">
                            <p:stCondLst>
                              <p:cond delay="0"/>
                            </p:stCondLst>
                            <p:childTnLst>
                              <p:par>
                                <p:cTn id="115" presetID="5" presetClass="entr" presetSubtype="10" fill="hold" grpId="0"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checkerboard(across)">
                                      <p:cBhvr>
                                        <p:cTn id="117" dur="500"/>
                                        <p:tgtEl>
                                          <p:spTgt spid="12"/>
                                        </p:tgtEl>
                                      </p:cBhvr>
                                    </p:animEffect>
                                  </p:childTnLst>
                                </p:cTn>
                              </p:par>
                            </p:childTnLst>
                          </p:cTn>
                        </p:par>
                      </p:childTnLst>
                    </p:cTn>
                  </p:par>
                  <p:par>
                    <p:cTn id="118" fill="hold">
                      <p:stCondLst>
                        <p:cond delay="indefinite"/>
                      </p:stCondLst>
                      <p:childTnLst>
                        <p:par>
                          <p:cTn id="119" fill="hold">
                            <p:stCondLst>
                              <p:cond delay="0"/>
                            </p:stCondLst>
                            <p:childTnLst>
                              <p:par>
                                <p:cTn id="120" presetID="29" presetClass="entr" presetSubtype="0"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 calcmode="lin" valueType="num">
                                      <p:cBhvr>
                                        <p:cTn id="122" dur="1000" fill="hold"/>
                                        <p:tgtEl>
                                          <p:spTgt spid="31"/>
                                        </p:tgtEl>
                                        <p:attrNameLst>
                                          <p:attrName>ppt_x</p:attrName>
                                        </p:attrNameLst>
                                      </p:cBhvr>
                                      <p:tavLst>
                                        <p:tav tm="0">
                                          <p:val>
                                            <p:strVal val="#ppt_x-.2"/>
                                          </p:val>
                                        </p:tav>
                                        <p:tav tm="100000">
                                          <p:val>
                                            <p:strVal val="#ppt_x"/>
                                          </p:val>
                                        </p:tav>
                                      </p:tavLst>
                                    </p:anim>
                                    <p:anim calcmode="lin" valueType="num">
                                      <p:cBhvr>
                                        <p:cTn id="123"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24" dur="1000"/>
                                        <p:tgtEl>
                                          <p:spTgt spid="31"/>
                                        </p:tgtEl>
                                      </p:cBhvr>
                                    </p:animEffect>
                                  </p:childTnLst>
                                </p:cTn>
                              </p:par>
                            </p:childTnLst>
                          </p:cTn>
                        </p:par>
                      </p:childTnLst>
                    </p:cTn>
                  </p:par>
                  <p:par>
                    <p:cTn id="125" fill="hold">
                      <p:stCondLst>
                        <p:cond delay="indefinite"/>
                      </p:stCondLst>
                      <p:childTnLst>
                        <p:par>
                          <p:cTn id="126" fill="hold">
                            <p:stCondLst>
                              <p:cond delay="0"/>
                            </p:stCondLst>
                            <p:childTnLst>
                              <p:par>
                                <p:cTn id="127" presetID="8" presetClass="entr" presetSubtype="16" fill="hold" grpId="0" nodeType="clickEffect">
                                  <p:stCondLst>
                                    <p:cond delay="0"/>
                                  </p:stCondLst>
                                  <p:childTnLst>
                                    <p:set>
                                      <p:cBhvr>
                                        <p:cTn id="128" dur="1" fill="hold">
                                          <p:stCondLst>
                                            <p:cond delay="0"/>
                                          </p:stCondLst>
                                        </p:cTn>
                                        <p:tgtEl>
                                          <p:spTgt spid="22"/>
                                        </p:tgtEl>
                                        <p:attrNameLst>
                                          <p:attrName>style.visibility</p:attrName>
                                        </p:attrNameLst>
                                      </p:cBhvr>
                                      <p:to>
                                        <p:strVal val="visible"/>
                                      </p:to>
                                    </p:set>
                                    <p:animEffect transition="in" filter="diamond(in)">
                                      <p:cBhvr>
                                        <p:cTn id="129" dur="2000"/>
                                        <p:tgtEl>
                                          <p:spTgt spid="22"/>
                                        </p:tgtEl>
                                      </p:cBhvr>
                                    </p:animEffect>
                                  </p:childTnLst>
                                </p:cTn>
                              </p:par>
                            </p:childTnLst>
                          </p:cTn>
                        </p:par>
                      </p:childTnLst>
                    </p:cTn>
                  </p:par>
                  <p:par>
                    <p:cTn id="130" fill="hold">
                      <p:stCondLst>
                        <p:cond delay="indefinite"/>
                      </p:stCondLst>
                      <p:childTnLst>
                        <p:par>
                          <p:cTn id="131" fill="hold">
                            <p:stCondLst>
                              <p:cond delay="0"/>
                            </p:stCondLst>
                            <p:childTnLst>
                              <p:par>
                                <p:cTn id="132" presetID="5" presetClass="entr" presetSubtype="10" fill="hold" grpId="0" nodeType="clickEffect">
                                  <p:stCondLst>
                                    <p:cond delay="0"/>
                                  </p:stCondLst>
                                  <p:childTnLst>
                                    <p:set>
                                      <p:cBhvr>
                                        <p:cTn id="133" dur="1" fill="hold">
                                          <p:stCondLst>
                                            <p:cond delay="0"/>
                                          </p:stCondLst>
                                        </p:cTn>
                                        <p:tgtEl>
                                          <p:spTgt spid="13"/>
                                        </p:tgtEl>
                                        <p:attrNameLst>
                                          <p:attrName>style.visibility</p:attrName>
                                        </p:attrNameLst>
                                      </p:cBhvr>
                                      <p:to>
                                        <p:strVal val="visible"/>
                                      </p:to>
                                    </p:set>
                                    <p:animEffect transition="in" filter="checkerboard(across)">
                                      <p:cBhvr>
                                        <p:cTn id="1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animBg="1"/>
      <p:bldP spid="11" grpId="0"/>
      <p:bldP spid="19" grpId="0" animBg="1"/>
      <p:bldP spid="14" grpId="0"/>
      <p:bldP spid="20" grpId="0" animBg="1"/>
      <p:bldP spid="12" grpId="0"/>
      <p:bldP spid="21" grpId="0" animBg="1"/>
      <p:bldP spid="15" grpId="0"/>
      <p:bldP spid="22" grpId="0" animBg="1"/>
      <p:bldP spid="23" grpId="0" animBg="1"/>
      <p:bldP spid="13" grpId="0"/>
      <p:bldP spid="16" grpId="0"/>
      <p:bldP spid="24" grpId="0"/>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p:txBody>
          <a:bodyPr/>
          <a:lstStyle/>
          <a:p>
            <a:pPr eaLnBrk="1" hangingPunct="1"/>
            <a:endParaRPr lang="ru-RU" dirty="0" smtClean="0"/>
          </a:p>
        </p:txBody>
      </p:sp>
      <p:sp>
        <p:nvSpPr>
          <p:cNvPr id="30722" name="Rectangle 3"/>
          <p:cNvSpPr>
            <a:spLocks noGrp="1"/>
          </p:cNvSpPr>
          <p:nvPr>
            <p:ph type="body" idx="4294967295"/>
          </p:nvPr>
        </p:nvSpPr>
        <p:spPr>
          <a:xfrm>
            <a:off x="457200" y="404813"/>
            <a:ext cx="4978400" cy="5721350"/>
          </a:xfrm>
        </p:spPr>
        <p:txBody>
          <a:bodyPr/>
          <a:lstStyle/>
          <a:p>
            <a:pPr eaLnBrk="1" hangingPunct="1"/>
            <a:endParaRPr lang="ru-RU" dirty="0" smtClean="0"/>
          </a:p>
        </p:txBody>
      </p:sp>
      <p:pic>
        <p:nvPicPr>
          <p:cNvPr id="30723" name="Picture 4" descr="шаблон 2 б"/>
          <p:cNvPicPr>
            <a:picLocks noChangeAspect="1" noChangeArrowheads="1"/>
          </p:cNvPicPr>
          <p:nvPr/>
        </p:nvPicPr>
        <p:blipFill>
          <a:blip r:embed="rId3" cstate="screen"/>
          <a:srcRect/>
          <a:stretch>
            <a:fillRect/>
          </a:stretch>
        </p:blipFill>
        <p:spPr bwMode="auto">
          <a:xfrm>
            <a:off x="14706" y="0"/>
            <a:ext cx="9144000" cy="6858001"/>
          </a:xfrm>
          <a:prstGeom prst="rect">
            <a:avLst/>
          </a:prstGeom>
          <a:noFill/>
          <a:ln w="9525">
            <a:noFill/>
            <a:miter lim="800000"/>
            <a:headEnd/>
            <a:tailEnd/>
          </a:ln>
        </p:spPr>
      </p:pic>
      <p:sp>
        <p:nvSpPr>
          <p:cNvPr id="2" name="Прямоугольник 1"/>
          <p:cNvSpPr/>
          <p:nvPr/>
        </p:nvSpPr>
        <p:spPr>
          <a:xfrm>
            <a:off x="6300192" y="6347936"/>
            <a:ext cx="2651688" cy="369332"/>
          </a:xfrm>
          <a:prstGeom prst="rect">
            <a:avLst/>
          </a:prstGeom>
        </p:spPr>
        <p:txBody>
          <a:bodyPr wrap="non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sp>
        <p:nvSpPr>
          <p:cNvPr id="4" name="Прямоугольник 3"/>
          <p:cNvSpPr/>
          <p:nvPr/>
        </p:nvSpPr>
        <p:spPr>
          <a:xfrm>
            <a:off x="395536" y="0"/>
            <a:ext cx="5904656" cy="923330"/>
          </a:xfrm>
          <a:prstGeom prst="rect">
            <a:avLst/>
          </a:prstGeom>
          <a:noFill/>
        </p:spPr>
        <p:txBody>
          <a:bodyPr wrap="square" lIns="91440" tIns="45720" rIns="91440" bIns="45720">
            <a:spAutoFit/>
          </a:bodyPr>
          <a:lstStyle/>
          <a:p>
            <a:pPr algn="ct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ru-RU"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rPr>
              <a:t>ИЗ ОПЫТА РАБОТЫ</a:t>
            </a:r>
            <a:endParaRPr lang="ru-RU"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endParaRPr>
          </a:p>
        </p:txBody>
      </p:sp>
      <p:pic>
        <p:nvPicPr>
          <p:cNvPr id="11" name="Рисунок 10"/>
          <p:cNvPicPr>
            <a:picLocks noChangeAspect="1"/>
          </p:cNvPicPr>
          <p:nvPr/>
        </p:nvPicPr>
        <p:blipFill rotWithShape="1">
          <a:blip r:embed="rId4" cstate="screen">
            <a:extLst>
              <a:ext uri="{28A0092B-C50C-407E-A947-70E740481C1C}">
                <a14:useLocalDpi xmlns:a14="http://schemas.microsoft.com/office/drawing/2010/main" xmlns="" val="0"/>
              </a:ext>
            </a:extLst>
          </a:blip>
          <a:srcRect/>
          <a:stretch/>
        </p:blipFill>
        <p:spPr>
          <a:xfrm>
            <a:off x="380320" y="1004822"/>
            <a:ext cx="3226764" cy="25006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Рисунок 11" descr="DSCF4924.JPG"/>
          <p:cNvPicPr>
            <a:picLocks noChangeAspect="1"/>
          </p:cNvPicPr>
          <p:nvPr/>
        </p:nvPicPr>
        <p:blipFill>
          <a:blip r:embed="rId5" cstate="screen"/>
          <a:stretch>
            <a:fillRect/>
          </a:stretch>
        </p:blipFill>
        <p:spPr>
          <a:xfrm>
            <a:off x="3930388" y="1037175"/>
            <a:ext cx="2880320" cy="2160240"/>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pic>
        <p:nvPicPr>
          <p:cNvPr id="13" name="Рисунок 12" descr="photo_1446480248.jpg"/>
          <p:cNvPicPr>
            <a:picLocks noChangeAspect="1"/>
          </p:cNvPicPr>
          <p:nvPr/>
        </p:nvPicPr>
        <p:blipFill>
          <a:blip r:embed="rId6" cstate="screen"/>
          <a:srcRect/>
          <a:stretch>
            <a:fillRect/>
          </a:stretch>
        </p:blipFill>
        <p:spPr>
          <a:xfrm>
            <a:off x="215947" y="4221088"/>
            <a:ext cx="3131917" cy="1911690"/>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pic>
        <p:nvPicPr>
          <p:cNvPr id="15" name="Рисунок 14" descr="DSCF5083.JPG"/>
          <p:cNvPicPr>
            <a:picLocks noChangeAspect="1"/>
          </p:cNvPicPr>
          <p:nvPr/>
        </p:nvPicPr>
        <p:blipFill>
          <a:blip r:embed="rId7" cstate="screen"/>
          <a:srcRect/>
          <a:stretch>
            <a:fillRect/>
          </a:stretch>
        </p:blipFill>
        <p:spPr>
          <a:xfrm>
            <a:off x="3607084" y="3429000"/>
            <a:ext cx="3131894" cy="208793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spTree>
    <p:custDataLst>
      <p:tags r:id="rId1"/>
    </p:custDataLst>
  </p:cSld>
  <p:clrMapOvr>
    <a:masterClrMapping/>
  </p:clrMapOvr>
  <mc:AlternateContent xmlns:mc="http://schemas.openxmlformats.org/markup-compatibility/2006">
    <mc:Choice xmlns:p14="http://schemas.microsoft.com/office/powerpoint/2010/main" xmlns="" Requires="p14">
      <p:transition p14:dur="10" advClick="0" advTm="9761">
        <p:wheel spokes="1"/>
      </p:transition>
    </mc:Choice>
    <mc:Fallback>
      <p:transition advClick="0" advTm="9761">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idx="4294967295"/>
          </p:nvPr>
        </p:nvSpPr>
        <p:spPr/>
        <p:txBody>
          <a:bodyPr/>
          <a:lstStyle/>
          <a:p>
            <a:pPr eaLnBrk="1" hangingPunct="1"/>
            <a:endParaRPr lang="ru-RU" smtClean="0"/>
          </a:p>
        </p:txBody>
      </p:sp>
      <p:sp>
        <p:nvSpPr>
          <p:cNvPr id="36866" name="Содержимое 2"/>
          <p:cNvSpPr>
            <a:spLocks noGrp="1"/>
          </p:cNvSpPr>
          <p:nvPr>
            <p:ph idx="4294967295"/>
          </p:nvPr>
        </p:nvSpPr>
        <p:spPr/>
        <p:txBody>
          <a:bodyPr/>
          <a:lstStyle/>
          <a:p>
            <a:pPr eaLnBrk="1" hangingPunct="1"/>
            <a:endParaRPr lang="ru-RU" smtClean="0"/>
          </a:p>
        </p:txBody>
      </p:sp>
      <p:pic>
        <p:nvPicPr>
          <p:cNvPr id="36867" name="Picture 4" descr="шаблон 2 в"/>
          <p:cNvPicPr>
            <a:picLocks noChangeAspect="1" noChangeArrowheads="1"/>
          </p:cNvPicPr>
          <p:nvPr/>
        </p:nvPicPr>
        <p:blipFill>
          <a:blip r:embed="rId3" cstate="screen"/>
          <a:srcRect/>
          <a:stretch>
            <a:fillRect/>
          </a:stretch>
        </p:blipFill>
        <p:spPr bwMode="auto">
          <a:xfrm>
            <a:off x="0" y="-242888"/>
            <a:ext cx="9144000" cy="7100888"/>
          </a:xfrm>
          <a:prstGeom prst="rect">
            <a:avLst/>
          </a:prstGeom>
          <a:noFill/>
          <a:ln w="9525">
            <a:noFill/>
            <a:miter lim="800000"/>
            <a:headEnd/>
            <a:tailEnd/>
          </a:ln>
        </p:spPr>
      </p:pic>
      <p:sp>
        <p:nvSpPr>
          <p:cNvPr id="36868" name="Прямоугольник 5"/>
          <p:cNvSpPr>
            <a:spLocks noChangeArrowheads="1"/>
          </p:cNvSpPr>
          <p:nvPr/>
        </p:nvSpPr>
        <p:spPr bwMode="auto">
          <a:xfrm>
            <a:off x="395288" y="1844675"/>
            <a:ext cx="1728787" cy="457200"/>
          </a:xfrm>
          <a:prstGeom prst="rect">
            <a:avLst/>
          </a:prstGeom>
          <a:noFill/>
          <a:ln w="9525">
            <a:noFill/>
            <a:miter lim="800000"/>
            <a:headEnd/>
            <a:tailEnd/>
          </a:ln>
        </p:spPr>
        <p:txBody>
          <a:bodyPr>
            <a:spAutoFit/>
          </a:bodyPr>
          <a:lstStyle/>
          <a:p>
            <a:pPr algn="ctr"/>
            <a:endParaRPr lang="ru-RU" sz="2400">
              <a:latin typeface="Calibri" pitchFamily="34" charset="0"/>
            </a:endParaRPr>
          </a:p>
        </p:txBody>
      </p:sp>
      <p:pic>
        <p:nvPicPr>
          <p:cNvPr id="6" name="Рисунок 5"/>
          <p:cNvPicPr>
            <a:picLocks noChangeAspect="1"/>
          </p:cNvPicPr>
          <p:nvPr/>
        </p:nvPicPr>
        <p:blipFill rotWithShape="1">
          <a:blip r:embed="rId4" cstate="screen">
            <a:extLst>
              <a:ext uri="{28A0092B-C50C-407E-A947-70E740481C1C}">
                <a14:useLocalDpi xmlns:a14="http://schemas.microsoft.com/office/drawing/2010/main" xmlns="" val="0"/>
              </a:ext>
            </a:extLst>
          </a:blip>
          <a:srcRect/>
          <a:stretch/>
        </p:blipFill>
        <p:spPr>
          <a:xfrm>
            <a:off x="3419872" y="2493984"/>
            <a:ext cx="2078853" cy="2852747"/>
          </a:xfrm>
          <a:prstGeom prst="roundRect">
            <a:avLst>
              <a:gd name="adj" fmla="val 11111"/>
            </a:avLst>
          </a:prstGeom>
          <a:ln w="190500" cap="rnd">
            <a:solidFill>
              <a:schemeClr val="accent5">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Прямоугольник 1"/>
          <p:cNvSpPr/>
          <p:nvPr/>
        </p:nvSpPr>
        <p:spPr>
          <a:xfrm>
            <a:off x="6228184" y="6405447"/>
            <a:ext cx="2651688" cy="369332"/>
          </a:xfrm>
          <a:prstGeom prst="rect">
            <a:avLst/>
          </a:prstGeom>
        </p:spPr>
        <p:txBody>
          <a:bodyPr wrap="non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pic>
        <p:nvPicPr>
          <p:cNvPr id="8" name="Рисунок 7" descr="DSCF4125.JPG"/>
          <p:cNvPicPr>
            <a:picLocks noChangeAspect="1"/>
          </p:cNvPicPr>
          <p:nvPr/>
        </p:nvPicPr>
        <p:blipFill>
          <a:blip r:embed="rId5" cstate="screen"/>
          <a:stretch>
            <a:fillRect/>
          </a:stretch>
        </p:blipFill>
        <p:spPr>
          <a:xfrm>
            <a:off x="179511" y="4155941"/>
            <a:ext cx="3021383" cy="2266037"/>
          </a:xfrm>
          <a:prstGeom prst="snip2DiagRect">
            <a:avLst/>
          </a:prstGeom>
          <a:solidFill>
            <a:srgbClr val="FFFFFF">
              <a:shade val="85000"/>
            </a:srgbClr>
          </a:solidFill>
          <a:ln w="88900" cap="sq">
            <a:solidFill>
              <a:srgbClr val="0070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DSCF4127.JPG"/>
          <p:cNvPicPr>
            <a:picLocks noChangeAspect="1"/>
          </p:cNvPicPr>
          <p:nvPr/>
        </p:nvPicPr>
        <p:blipFill>
          <a:blip r:embed="rId6" cstate="screen"/>
          <a:stretch>
            <a:fillRect/>
          </a:stretch>
        </p:blipFill>
        <p:spPr>
          <a:xfrm>
            <a:off x="5774909" y="1846175"/>
            <a:ext cx="3140968" cy="2355726"/>
          </a:xfrm>
          <a:prstGeom prst="snip2DiagRect">
            <a:avLst/>
          </a:prstGeom>
          <a:solidFill>
            <a:srgbClr val="FFFFFF">
              <a:shade val="85000"/>
            </a:srgbClr>
          </a:solidFill>
          <a:ln w="88900" cap="sq">
            <a:solidFill>
              <a:srgbClr val="0070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75" name="Picture 3"/>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6012160" y="4609138"/>
            <a:ext cx="2193032" cy="1732495"/>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7" name="Picture 5"/>
          <p:cNvPicPr>
            <a:picLocks noChangeAspect="1" noChangeArrowheads="1"/>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467800" y="1971016"/>
            <a:ext cx="2444803" cy="1833602"/>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12084"/>
    </mc:Choice>
    <mc:Fallback>
      <p:transition spd="slow" advTm="120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07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8"/>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307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p:cNvSpPr>
            <a:spLocks noGrp="1"/>
          </p:cNvSpPr>
          <p:nvPr>
            <p:ph type="ctrTitle" idx="4294967295"/>
          </p:nvPr>
        </p:nvSpPr>
        <p:spPr>
          <a:xfrm>
            <a:off x="685800" y="2130425"/>
            <a:ext cx="7772400" cy="1470025"/>
          </a:xfrm>
        </p:spPr>
        <p:txBody>
          <a:bodyPr/>
          <a:lstStyle/>
          <a:p>
            <a:pPr eaLnBrk="1" hangingPunct="1"/>
            <a:endParaRPr lang="ru-RU" smtClean="0"/>
          </a:p>
        </p:txBody>
      </p:sp>
      <p:sp>
        <p:nvSpPr>
          <p:cNvPr id="34818" name="Rectangle 6"/>
          <p:cNvSpPr>
            <a:spLocks noGrp="1"/>
          </p:cNvSpPr>
          <p:nvPr>
            <p:ph type="subTitle" idx="4294967295"/>
          </p:nvPr>
        </p:nvSpPr>
        <p:spPr>
          <a:xfrm>
            <a:off x="1371600" y="3886200"/>
            <a:ext cx="6400800" cy="1752600"/>
          </a:xfrm>
        </p:spPr>
        <p:txBody>
          <a:bodyPr/>
          <a:lstStyle/>
          <a:p>
            <a:pPr marL="0" indent="0" algn="ctr" eaLnBrk="1" hangingPunct="1">
              <a:buFont typeface="Arial" charset="0"/>
              <a:buNone/>
            </a:pPr>
            <a:endParaRPr lang="ru-RU" smtClean="0"/>
          </a:p>
        </p:txBody>
      </p:sp>
      <p:pic>
        <p:nvPicPr>
          <p:cNvPr id="34819" name="Picture 7" descr="шаблон 2 б"/>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34820" name="Прямоугольник 6"/>
          <p:cNvSpPr>
            <a:spLocks noChangeArrowheads="1"/>
          </p:cNvSpPr>
          <p:nvPr/>
        </p:nvSpPr>
        <p:spPr bwMode="auto">
          <a:xfrm>
            <a:off x="2286000" y="620713"/>
            <a:ext cx="6607175" cy="461962"/>
          </a:xfrm>
          <a:prstGeom prst="rect">
            <a:avLst/>
          </a:prstGeom>
          <a:noFill/>
          <a:ln w="9525">
            <a:noFill/>
            <a:miter lim="800000"/>
            <a:headEnd/>
            <a:tailEnd/>
          </a:ln>
        </p:spPr>
        <p:txBody>
          <a:bodyPr>
            <a:spAutoFit/>
          </a:bodyPr>
          <a:lstStyle/>
          <a:p>
            <a:endParaRPr lang="ru-RU" sz="2400">
              <a:latin typeface="Calibri" pitchFamily="34" charset="0"/>
            </a:endParaRPr>
          </a:p>
        </p:txBody>
      </p:sp>
      <p:sp>
        <p:nvSpPr>
          <p:cNvPr id="2" name="Прямоугольник 1"/>
          <p:cNvSpPr/>
          <p:nvPr/>
        </p:nvSpPr>
        <p:spPr>
          <a:xfrm>
            <a:off x="6472136" y="6456402"/>
            <a:ext cx="2651688" cy="369332"/>
          </a:xfrm>
          <a:prstGeom prst="rect">
            <a:avLst/>
          </a:prstGeom>
        </p:spPr>
        <p:txBody>
          <a:bodyPr wrap="non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pic>
        <p:nvPicPr>
          <p:cNvPr id="7" name="Рисунок 6"/>
          <p:cNvPicPr>
            <a:picLocks noChangeAspect="1"/>
          </p:cNvPicPr>
          <p:nvPr/>
        </p:nvPicPr>
        <p:blipFill rotWithShape="1">
          <a:blip r:embed="rId4" cstate="screen">
            <a:extLst>
              <a:ext uri="{28A0092B-C50C-407E-A947-70E740481C1C}">
                <a14:useLocalDpi xmlns:a14="http://schemas.microsoft.com/office/drawing/2010/main" xmlns="" val="0"/>
              </a:ext>
            </a:extLst>
          </a:blip>
          <a:srcRect/>
          <a:stretch/>
        </p:blipFill>
        <p:spPr>
          <a:xfrm>
            <a:off x="2286000" y="372888"/>
            <a:ext cx="3303587" cy="5099059"/>
          </a:xfrm>
          <a:prstGeom prst="rect">
            <a:avLst/>
          </a:prstGeom>
          <a:solidFill>
            <a:srgbClr val="FFFFFF">
              <a:shade val="85000"/>
            </a:srgbClr>
          </a:solidFill>
          <a:ln w="190500" cap="sq">
            <a:solidFill>
              <a:srgbClr val="FF99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DSCF4891.JPG"/>
          <p:cNvPicPr>
            <a:picLocks noChangeAspect="1"/>
          </p:cNvPicPr>
          <p:nvPr/>
        </p:nvPicPr>
        <p:blipFill>
          <a:blip r:embed="rId5" cstate="screen"/>
          <a:stretch>
            <a:fillRect/>
          </a:stretch>
        </p:blipFill>
        <p:spPr>
          <a:xfrm rot="20442551">
            <a:off x="5822220" y="1082675"/>
            <a:ext cx="2243654" cy="1720004"/>
          </a:xfrm>
          <a:prstGeom prst="rect">
            <a:avLst/>
          </a:prstGeom>
          <a:solidFill>
            <a:srgbClr val="FFFFFF">
              <a:shade val="85000"/>
            </a:srgbClr>
          </a:solidFill>
          <a:ln w="190500" cap="sq">
            <a:solidFill>
              <a:srgbClr val="FF99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Рисунок 12" descr="DSCF4930.JPG"/>
          <p:cNvPicPr>
            <a:picLocks noChangeAspect="1"/>
          </p:cNvPicPr>
          <p:nvPr/>
        </p:nvPicPr>
        <p:blipFill>
          <a:blip r:embed="rId6" cstate="screen"/>
          <a:stretch>
            <a:fillRect/>
          </a:stretch>
        </p:blipFill>
        <p:spPr>
          <a:xfrm rot="20526985">
            <a:off x="5602773" y="3795344"/>
            <a:ext cx="2708920" cy="2031690"/>
          </a:xfrm>
          <a:prstGeom prst="rect">
            <a:avLst/>
          </a:prstGeom>
          <a:solidFill>
            <a:srgbClr val="FFFFFF">
              <a:shade val="85000"/>
            </a:srgbClr>
          </a:solidFill>
          <a:ln w="190500" cap="sq">
            <a:solidFill>
              <a:srgbClr val="FF99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cSld>
  <p:clrMapOvr>
    <a:masterClrMapping/>
  </p:clrMapOvr>
  <p:transition spd="slow" advTm="4750">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idx="4294967295"/>
          </p:nvPr>
        </p:nvSpPr>
        <p:spPr/>
        <p:txBody>
          <a:bodyPr/>
          <a:lstStyle/>
          <a:p>
            <a:pPr eaLnBrk="1" hangingPunct="1"/>
            <a:endParaRPr lang="ru-RU" dirty="0" smtClean="0"/>
          </a:p>
        </p:txBody>
      </p:sp>
      <p:pic>
        <p:nvPicPr>
          <p:cNvPr id="25603" name="Picture 4" descr="шаблон 2 в"/>
          <p:cNvPicPr>
            <a:picLocks noChangeAspect="1" noChangeArrowheads="1"/>
          </p:cNvPicPr>
          <p:nvPr/>
        </p:nvPicPr>
        <p:blipFill>
          <a:blip r:embed="rId3" cstate="screen"/>
          <a:srcRect/>
          <a:stretch>
            <a:fillRect/>
          </a:stretch>
        </p:blipFill>
        <p:spPr bwMode="auto">
          <a:xfrm>
            <a:off x="0" y="-5562"/>
            <a:ext cx="9144000" cy="6863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Объект 2"/>
          <p:cNvPicPr>
            <a:picLocks noGrp="1" noChangeAspect="1"/>
          </p:cNvPicPr>
          <p:nvPr>
            <p:ph idx="4294967295"/>
          </p:nvPr>
        </p:nvPicPr>
        <p:blipFill>
          <a:blip r:embed="rId4" cstate="screen">
            <a:extLst>
              <a:ext uri="{28A0092B-C50C-407E-A947-70E740481C1C}">
                <a14:useLocalDpi xmlns:a14="http://schemas.microsoft.com/office/drawing/2010/main" xmlns="" val="0"/>
              </a:ext>
            </a:extLst>
          </a:blip>
          <a:stretch>
            <a:fillRect/>
          </a:stretch>
        </p:blipFill>
        <p:spPr>
          <a:xfrm rot="20821353">
            <a:off x="405314" y="4537133"/>
            <a:ext cx="2452122" cy="1839092"/>
          </a:xfrm>
          <a:prstGeom prst="rect">
            <a:avLst/>
          </a:prstGeom>
          <a:solidFill>
            <a:srgbClr val="FFFFFF">
              <a:shade val="85000"/>
            </a:srgbClr>
          </a:solidFill>
          <a:ln w="190500" cap="sq">
            <a:solidFill>
              <a:srgbClr val="FFFF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604" name="Прямоугольник 5"/>
          <p:cNvSpPr>
            <a:spLocks noChangeArrowheads="1"/>
          </p:cNvSpPr>
          <p:nvPr/>
        </p:nvSpPr>
        <p:spPr bwMode="auto">
          <a:xfrm>
            <a:off x="251520" y="1844675"/>
            <a:ext cx="1728787" cy="457200"/>
          </a:xfrm>
          <a:prstGeom prst="rect">
            <a:avLst/>
          </a:prstGeom>
          <a:noFill/>
          <a:ln w="9525">
            <a:noFill/>
            <a:miter lim="800000"/>
            <a:headEnd/>
            <a:tailEnd/>
          </a:ln>
        </p:spPr>
        <p:txBody>
          <a:bodyPr>
            <a:spAutoFit/>
          </a:bodyPr>
          <a:lstStyle/>
          <a:p>
            <a:pPr algn="ctr"/>
            <a:endParaRPr lang="ru-RU" sz="2400" dirty="0">
              <a:latin typeface="Calibri" pitchFamily="34" charset="0"/>
            </a:endParaRPr>
          </a:p>
        </p:txBody>
      </p:sp>
      <p:sp>
        <p:nvSpPr>
          <p:cNvPr id="2" name="Прямоугольник 1"/>
          <p:cNvSpPr/>
          <p:nvPr/>
        </p:nvSpPr>
        <p:spPr>
          <a:xfrm>
            <a:off x="6011635" y="6367004"/>
            <a:ext cx="3095614" cy="369332"/>
          </a:xfrm>
          <a:prstGeom prst="rect">
            <a:avLst/>
          </a:prstGeom>
        </p:spPr>
        <p:txBody>
          <a:bodyPr wrap="squar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sp>
        <p:nvSpPr>
          <p:cNvPr id="1026" name="WordArt 2"/>
          <p:cNvSpPr>
            <a:spLocks noChangeArrowheads="1" noChangeShapeType="1" noTextEdit="1"/>
          </p:cNvSpPr>
          <p:nvPr/>
        </p:nvSpPr>
        <p:spPr bwMode="auto">
          <a:xfrm>
            <a:off x="539552" y="3284984"/>
            <a:ext cx="8208912" cy="747390"/>
          </a:xfrm>
          <a:prstGeom prst="rect">
            <a:avLst/>
          </a:prstGeom>
        </p:spPr>
        <p:txBody>
          <a:bodyPr wrap="none" fromWordArt="1">
            <a:prstTxWarp prst="textPlain">
              <a:avLst>
                <a:gd name="adj" fmla="val 50000"/>
              </a:avLst>
            </a:prstTxWarp>
          </a:bodyPr>
          <a:lstStyle/>
          <a:p>
            <a:pPr algn="ctr" rtl="0"/>
            <a:r>
              <a:rPr lang="ru-RU" sz="6000" b="1"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"ПРОЕКТНАЯ ДЕЯТЕЛЬНОСТЬ В ДОУ"</a:t>
            </a:r>
            <a:endParaRPr lang="ru-RU" sz="60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0" name="Прямоугольник 9"/>
          <p:cNvSpPr/>
          <p:nvPr/>
        </p:nvSpPr>
        <p:spPr>
          <a:xfrm>
            <a:off x="-73663" y="1844824"/>
            <a:ext cx="9291326"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ТЕМА  ПЕДАГОГИЧЕСКОГО  </a:t>
            </a:r>
          </a:p>
          <a:p>
            <a:pPr algn="ct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ОПЫТА :</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Рисунок 4"/>
          <p:cNvPicPr>
            <a:picLocks noChangeAspect="1"/>
          </p:cNvPicPr>
          <p:nvPr/>
        </p:nvPicPr>
        <p:blipFill>
          <a:blip r:embed="rId5" cstate="screen">
            <a:extLst>
              <a:ext uri="{28A0092B-C50C-407E-A947-70E740481C1C}">
                <a14:useLocalDpi xmlns:a14="http://schemas.microsoft.com/office/drawing/2010/main" xmlns="" val="0"/>
              </a:ext>
            </a:extLst>
          </a:blip>
          <a:stretch>
            <a:fillRect/>
          </a:stretch>
        </p:blipFill>
        <p:spPr>
          <a:xfrm>
            <a:off x="3318114" y="4221086"/>
            <a:ext cx="2651787" cy="1988840"/>
          </a:xfrm>
          <a:prstGeom prst="roundRect">
            <a:avLst>
              <a:gd name="adj" fmla="val 11111"/>
            </a:avLst>
          </a:prstGeom>
          <a:ln w="190500" cap="rnd">
            <a:solidFill>
              <a:srgbClr val="00B0F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Рисунок 6"/>
          <p:cNvPicPr>
            <a:picLocks noChangeAspect="1"/>
          </p:cNvPicPr>
          <p:nvPr/>
        </p:nvPicPr>
        <p:blipFill>
          <a:blip r:embed="rId6" cstate="screen">
            <a:extLst>
              <a:ext uri="{28A0092B-C50C-407E-A947-70E740481C1C}">
                <a14:useLocalDpi xmlns:a14="http://schemas.microsoft.com/office/drawing/2010/main" xmlns="" val="0"/>
              </a:ext>
            </a:extLst>
          </a:blip>
          <a:stretch>
            <a:fillRect/>
          </a:stretch>
        </p:blipFill>
        <p:spPr>
          <a:xfrm rot="560610">
            <a:off x="6360962" y="4299727"/>
            <a:ext cx="2396961" cy="1831558"/>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xmlns="" val="1483265911"/>
      </p:ext>
    </p:extLst>
  </p:cSld>
  <p:clrMapOvr>
    <a:masterClrMapping/>
  </p:clrMapOvr>
  <mc:AlternateContent xmlns:mc="http://schemas.openxmlformats.org/markup-compatibility/2006">
    <mc:Choice xmlns:p14="http://schemas.microsoft.com/office/powerpoint/2010/main" xmlns="" Requires="p14">
      <p:transition spd="slow" p14:dur="2500" advTm="16329">
        <p:checker/>
      </p:transition>
    </mc:Choice>
    <mc:Fallback>
      <p:transition spd="slow" advTm="16329">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1026"/>
                                        </p:tgtEl>
                                        <p:attrNameLst>
                                          <p:attrName>style.visibility</p:attrName>
                                        </p:attrNameLst>
                                      </p:cBhvr>
                                      <p:to>
                                        <p:strVal val="visible"/>
                                      </p:to>
                                    </p:set>
                                    <p:animEffect transition="in" filter="fade">
                                      <p:cBhvr>
                                        <p:cTn id="14" dur="2000"/>
                                        <p:tgtEl>
                                          <p:spTgt spid="1026"/>
                                        </p:tgtEl>
                                      </p:cBhvr>
                                    </p:animEffect>
                                    <p:anim calcmode="lin" valueType="num">
                                      <p:cBhvr>
                                        <p:cTn id="15" dur="2000" fill="hold"/>
                                        <p:tgtEl>
                                          <p:spTgt spid="1026"/>
                                        </p:tgtEl>
                                        <p:attrNameLst>
                                          <p:attrName>ppt_w</p:attrName>
                                        </p:attrNameLst>
                                      </p:cBhvr>
                                      <p:tavLst>
                                        <p:tav tm="0" fmla="#ppt_w*sin(2.5*pi*$)">
                                          <p:val>
                                            <p:fltVal val="0"/>
                                          </p:val>
                                        </p:tav>
                                        <p:tav tm="100000">
                                          <p:val>
                                            <p:fltVal val="1"/>
                                          </p:val>
                                        </p:tav>
                                      </p:tavLst>
                                    </p:anim>
                                    <p:anim calcmode="lin" valueType="num">
                                      <p:cBhvr>
                                        <p:cTn id="16"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anim calcmode="lin" valueType="num">
                                      <p:cBhvr>
                                        <p:cTn id="29" dur="2000" fill="hold"/>
                                        <p:tgtEl>
                                          <p:spTgt spid="5"/>
                                        </p:tgtEl>
                                        <p:attrNameLst>
                                          <p:attrName>ppt_w</p:attrName>
                                        </p:attrNameLst>
                                      </p:cBhvr>
                                      <p:tavLst>
                                        <p:tav tm="0" fmla="#ppt_w*sin(2.5*pi*$)">
                                          <p:val>
                                            <p:fltVal val="0"/>
                                          </p:val>
                                        </p:tav>
                                        <p:tav tm="100000">
                                          <p:val>
                                            <p:fltVal val="1"/>
                                          </p:val>
                                        </p:tav>
                                      </p:tavLst>
                                    </p:anim>
                                    <p:anim calcmode="lin" valueType="num">
                                      <p:cBhvr>
                                        <p:cTn id="3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2000"/>
                                        <p:tgtEl>
                                          <p:spTgt spid="3"/>
                                        </p:tgtEl>
                                      </p:cBhvr>
                                    </p:animEffect>
                                    <p:anim calcmode="lin" valueType="num">
                                      <p:cBhvr>
                                        <p:cTn id="36" dur="2000" fill="hold"/>
                                        <p:tgtEl>
                                          <p:spTgt spid="3"/>
                                        </p:tgtEl>
                                        <p:attrNameLst>
                                          <p:attrName>ppt_w</p:attrName>
                                        </p:attrNameLst>
                                      </p:cBhvr>
                                      <p:tavLst>
                                        <p:tav tm="0" fmla="#ppt_w*sin(2.5*pi*$)">
                                          <p:val>
                                            <p:fltVal val="0"/>
                                          </p:val>
                                        </p:tav>
                                        <p:tav tm="100000">
                                          <p:val>
                                            <p:fltVal val="1"/>
                                          </p:val>
                                        </p:tav>
                                      </p:tavLst>
                                    </p:anim>
                                    <p:anim calcmode="lin" valueType="num">
                                      <p:cBhvr>
                                        <p:cTn id="37"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idx="4294967295"/>
          </p:nvPr>
        </p:nvSpPr>
        <p:spPr/>
        <p:txBody>
          <a:bodyPr/>
          <a:lstStyle/>
          <a:p>
            <a:pPr eaLnBrk="1" hangingPunct="1"/>
            <a:endParaRPr lang="ru-RU" smtClean="0"/>
          </a:p>
        </p:txBody>
      </p:sp>
      <p:sp>
        <p:nvSpPr>
          <p:cNvPr id="38914" name="Rectangle 3"/>
          <p:cNvSpPr>
            <a:spLocks noGrp="1"/>
          </p:cNvSpPr>
          <p:nvPr>
            <p:ph type="body" idx="4294967295"/>
          </p:nvPr>
        </p:nvSpPr>
        <p:spPr/>
        <p:txBody>
          <a:bodyPr/>
          <a:lstStyle/>
          <a:p>
            <a:pPr eaLnBrk="1" hangingPunct="1"/>
            <a:endParaRPr lang="ru-RU" smtClean="0"/>
          </a:p>
        </p:txBody>
      </p:sp>
      <p:pic>
        <p:nvPicPr>
          <p:cNvPr id="38915"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5" name="Рисунок 4"/>
          <p:cNvPicPr>
            <a:picLocks noChangeAspect="1"/>
          </p:cNvPicPr>
          <p:nvPr/>
        </p:nvPicPr>
        <p:blipFill rotWithShape="1">
          <a:blip r:embed="rId4" cstate="screen">
            <a:extLst>
              <a:ext uri="{28A0092B-C50C-407E-A947-70E740481C1C}">
                <a14:useLocalDpi xmlns:a14="http://schemas.microsoft.com/office/drawing/2010/main" xmlns="" val="0"/>
              </a:ext>
            </a:extLst>
          </a:blip>
          <a:srcRect/>
          <a:stretch/>
        </p:blipFill>
        <p:spPr>
          <a:xfrm>
            <a:off x="3203848" y="2006336"/>
            <a:ext cx="3701946" cy="284532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 name="Рисунок 5" descr="DSCF3946.JPG"/>
          <p:cNvPicPr>
            <a:picLocks noChangeAspect="1"/>
          </p:cNvPicPr>
          <p:nvPr/>
        </p:nvPicPr>
        <p:blipFill>
          <a:blip r:embed="rId5" cstate="screen"/>
          <a:stretch>
            <a:fillRect/>
          </a:stretch>
        </p:blipFill>
        <p:spPr>
          <a:xfrm>
            <a:off x="395536" y="1981996"/>
            <a:ext cx="2204864" cy="1653648"/>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Рисунок 6" descr="DSCF3949.JPG"/>
          <p:cNvPicPr>
            <a:picLocks noChangeAspect="1"/>
          </p:cNvPicPr>
          <p:nvPr/>
        </p:nvPicPr>
        <p:blipFill>
          <a:blip r:embed="rId6" cstate="screen"/>
          <a:stretch>
            <a:fillRect/>
          </a:stretch>
        </p:blipFill>
        <p:spPr>
          <a:xfrm>
            <a:off x="395536" y="4203289"/>
            <a:ext cx="2276872" cy="1707654"/>
          </a:xfrm>
          <a:prstGeom prst="ellipse">
            <a:avLst/>
          </a:prstGeom>
          <a:ln w="63500"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Рисунок 7" descr="DSCF3963.JPG"/>
          <p:cNvPicPr>
            <a:picLocks noChangeAspect="1"/>
          </p:cNvPicPr>
          <p:nvPr/>
        </p:nvPicPr>
        <p:blipFill>
          <a:blip r:embed="rId7" cstate="screen"/>
          <a:stretch>
            <a:fillRect/>
          </a:stretch>
        </p:blipFill>
        <p:spPr>
          <a:xfrm>
            <a:off x="3635896" y="5060566"/>
            <a:ext cx="2232248" cy="1674186"/>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Рисунок 1"/>
          <p:cNvPicPr>
            <a:picLocks noChangeAspect="1"/>
          </p:cNvPicPr>
          <p:nvPr/>
        </p:nvPicPr>
        <p:blipFill>
          <a:blip r:embed="rId8" cstate="screen">
            <a:extLst>
              <a:ext uri="{28A0092B-C50C-407E-A947-70E740481C1C}">
                <a14:useLocalDpi xmlns:a14="http://schemas.microsoft.com/office/drawing/2010/main" xmlns="" val="0"/>
              </a:ext>
            </a:extLst>
          </a:blip>
          <a:stretch>
            <a:fillRect/>
          </a:stretch>
        </p:blipFill>
        <p:spPr>
          <a:xfrm>
            <a:off x="6660232" y="2204864"/>
            <a:ext cx="2483768" cy="1862826"/>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Прямоугольник 2"/>
          <p:cNvSpPr/>
          <p:nvPr/>
        </p:nvSpPr>
        <p:spPr>
          <a:xfrm>
            <a:off x="6300192" y="6326189"/>
            <a:ext cx="2651688" cy="369332"/>
          </a:xfrm>
          <a:prstGeom prst="rect">
            <a:avLst/>
          </a:prstGeom>
        </p:spPr>
        <p:txBody>
          <a:bodyPr wrap="non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pic>
        <p:nvPicPr>
          <p:cNvPr id="4" name="Рисунок 3"/>
          <p:cNvPicPr>
            <a:picLocks noChangeAspect="1"/>
          </p:cNvPicPr>
          <p:nvPr/>
        </p:nvPicPr>
        <p:blipFill rotWithShape="1">
          <a:blip r:embed="rId9" cstate="screen">
            <a:extLst>
              <a:ext uri="{28A0092B-C50C-407E-A947-70E740481C1C}">
                <a14:useLocalDpi xmlns:a14="http://schemas.microsoft.com/office/drawing/2010/main" xmlns="" val="0"/>
              </a:ext>
            </a:extLst>
          </a:blip>
          <a:srcRect/>
          <a:stretch/>
        </p:blipFill>
        <p:spPr>
          <a:xfrm>
            <a:off x="6300192" y="4321599"/>
            <a:ext cx="2183343" cy="2004590"/>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0" name="Прямая со стрелкой 9"/>
          <p:cNvCxnSpPr/>
          <p:nvPr/>
        </p:nvCxnSpPr>
        <p:spPr>
          <a:xfrm flipH="1" flipV="1">
            <a:off x="2672408" y="3136277"/>
            <a:ext cx="387424" cy="2927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2672408" y="4067690"/>
            <a:ext cx="531440" cy="2539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a:off x="5652120" y="4725144"/>
            <a:ext cx="216024" cy="3319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6660232" y="4067690"/>
            <a:ext cx="245562" cy="2539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6516216" y="2204864"/>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13973">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randombar(horizontal)">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circle(in)">
                                      <p:cBhvr>
                                        <p:cTn id="6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p:txBody>
          <a:bodyPr/>
          <a:lstStyle/>
          <a:p>
            <a:pPr eaLnBrk="1" hangingPunct="1"/>
            <a:endParaRPr lang="ru-RU" smtClean="0"/>
          </a:p>
        </p:txBody>
      </p:sp>
      <p:sp>
        <p:nvSpPr>
          <p:cNvPr id="31746" name="Rectangle 3"/>
          <p:cNvSpPr>
            <a:spLocks noGrp="1"/>
          </p:cNvSpPr>
          <p:nvPr>
            <p:ph type="body" idx="4294967295"/>
          </p:nvPr>
        </p:nvSpPr>
        <p:spPr>
          <a:xfrm>
            <a:off x="457200" y="404813"/>
            <a:ext cx="4978400" cy="5721350"/>
          </a:xfrm>
        </p:spPr>
        <p:txBody>
          <a:bodyPr/>
          <a:lstStyle/>
          <a:p>
            <a:pPr eaLnBrk="1" hangingPunct="1"/>
            <a:endParaRPr lang="ru-RU" smtClean="0"/>
          </a:p>
        </p:txBody>
      </p:sp>
      <p:pic>
        <p:nvPicPr>
          <p:cNvPr id="31747" name="Picture 4" descr="шаблон 2 б"/>
          <p:cNvPicPr>
            <a:picLocks noChangeAspect="1" noChangeArrowheads="1"/>
          </p:cNvPicPr>
          <p:nvPr/>
        </p:nvPicPr>
        <p:blipFill>
          <a:blip r:embed="rId3" cstate="screen"/>
          <a:srcRect/>
          <a:stretch>
            <a:fillRect/>
          </a:stretch>
        </p:blipFill>
        <p:spPr bwMode="auto">
          <a:xfrm>
            <a:off x="10696" y="0"/>
            <a:ext cx="9133304" cy="6858000"/>
          </a:xfrm>
          <a:prstGeom prst="rect">
            <a:avLst/>
          </a:prstGeom>
          <a:noFill/>
          <a:ln w="9525">
            <a:noFill/>
            <a:miter lim="800000"/>
            <a:headEnd/>
            <a:tailEnd/>
          </a:ln>
        </p:spPr>
      </p:pic>
      <p:sp>
        <p:nvSpPr>
          <p:cNvPr id="2" name="Прямоугольник 1"/>
          <p:cNvSpPr/>
          <p:nvPr/>
        </p:nvSpPr>
        <p:spPr>
          <a:xfrm>
            <a:off x="6492312" y="6488668"/>
            <a:ext cx="2651688" cy="369332"/>
          </a:xfrm>
          <a:prstGeom prst="rect">
            <a:avLst/>
          </a:prstGeom>
        </p:spPr>
        <p:txBody>
          <a:bodyPr wrap="non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pic>
        <p:nvPicPr>
          <p:cNvPr id="6" name="Picture 2" descr="C:\Documents and Settings\Людмила\Рабочий стол\img032.jpg"/>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3491880" y="404661"/>
            <a:ext cx="3528392" cy="5293600"/>
          </a:xfrm>
          <a:prstGeom prst="rect">
            <a:avLst/>
          </a:prstGeom>
          <a:noFill/>
          <a:effectLst>
            <a:glow rad="228600">
              <a:schemeClr val="accent3">
                <a:lumMod val="50000"/>
                <a:alpha val="40000"/>
              </a:schemeClr>
            </a:glow>
          </a:effectLst>
          <a:scene3d>
            <a:camera prst="isometricOffAxis2Left"/>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9" name="Рисунок 8" descr="IMG_20150408_102656_16.jpg"/>
          <p:cNvPicPr>
            <a:picLocks noChangeAspect="1"/>
          </p:cNvPicPr>
          <p:nvPr/>
        </p:nvPicPr>
        <p:blipFill>
          <a:blip r:embed="rId5" cstate="screen"/>
          <a:stretch>
            <a:fillRect/>
          </a:stretch>
        </p:blipFill>
        <p:spPr>
          <a:xfrm>
            <a:off x="323528" y="4137050"/>
            <a:ext cx="3168352" cy="2376264"/>
          </a:xfrm>
          <a:prstGeom prst="snip2DiagRect">
            <a:avLst/>
          </a:prstGeom>
          <a:solidFill>
            <a:srgbClr val="FFFFFF">
              <a:shade val="85000"/>
            </a:srgbClr>
          </a:solidFill>
          <a:ln w="88900" cap="sq">
            <a:solidFill>
              <a:srgbClr val="92D050"/>
            </a:solidFill>
            <a:miter lim="800000"/>
          </a:ln>
          <a:effectLst>
            <a:glow rad="228600">
              <a:schemeClr val="accent3">
                <a:lumMod val="50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DSCF4297.JPG"/>
          <p:cNvPicPr>
            <a:picLocks noChangeAspect="1"/>
          </p:cNvPicPr>
          <p:nvPr/>
        </p:nvPicPr>
        <p:blipFill>
          <a:blip r:embed="rId6" cstate="screen"/>
          <a:stretch>
            <a:fillRect/>
          </a:stretch>
        </p:blipFill>
        <p:spPr>
          <a:xfrm rot="16200000">
            <a:off x="477633" y="882555"/>
            <a:ext cx="3140060" cy="2472310"/>
          </a:xfrm>
          <a:prstGeom prst="round2DiagRect">
            <a:avLst>
              <a:gd name="adj1" fmla="val 16667"/>
              <a:gd name="adj2" fmla="val 0"/>
            </a:avLst>
          </a:prstGeom>
          <a:ln w="88900" cap="sq">
            <a:solidFill>
              <a:srgbClr val="92D050"/>
            </a:solidFill>
            <a:miter lim="800000"/>
          </a:ln>
          <a:effectLst>
            <a:glow rad="101600">
              <a:schemeClr val="accent3">
                <a:lumMod val="75000"/>
                <a:alpha val="60000"/>
              </a:schemeClr>
            </a:glow>
            <a:outerShdw blurRad="254000" algn="tl" rotWithShape="0">
              <a:srgbClr val="000000">
                <a:alpha val="43000"/>
              </a:srgbClr>
            </a:outerShdw>
          </a:effectLst>
        </p:spPr>
      </p:pic>
    </p:spTree>
    <p:custDataLst>
      <p:tags r:id="rId1"/>
    </p:custDataLst>
  </p:cSld>
  <p:clrMapOvr>
    <a:masterClrMapping/>
  </p:clrMapOvr>
  <p:transition spd="slow" advTm="5307">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pPr eaLnBrk="1" hangingPunct="1"/>
            <a:endParaRPr lang="ru-RU" smtClean="0"/>
          </a:p>
        </p:txBody>
      </p:sp>
      <p:sp>
        <p:nvSpPr>
          <p:cNvPr id="41986" name="Rectangle 3"/>
          <p:cNvSpPr>
            <a:spLocks noGrp="1"/>
          </p:cNvSpPr>
          <p:nvPr>
            <p:ph type="body" idx="1"/>
          </p:nvPr>
        </p:nvSpPr>
        <p:spPr/>
        <p:txBody>
          <a:bodyPr/>
          <a:lstStyle/>
          <a:p>
            <a:pPr eaLnBrk="1" hangingPunct="1"/>
            <a:endParaRPr lang="ru-RU" smtClean="0"/>
          </a:p>
        </p:txBody>
      </p:sp>
      <p:pic>
        <p:nvPicPr>
          <p:cNvPr id="41987" name="Picture 4" descr="шаблон 2 титульник"/>
          <p:cNvPicPr>
            <a:picLocks noChangeAspect="1" noChangeArrowheads="1"/>
          </p:cNvPicPr>
          <p:nvPr/>
        </p:nvPicPr>
        <p:blipFill>
          <a:blip r:embed="rId3" cstate="screen"/>
          <a:srcRect/>
          <a:stretch>
            <a:fillRect/>
          </a:stretch>
        </p:blipFill>
        <p:spPr bwMode="auto">
          <a:xfrm>
            <a:off x="0" y="19435"/>
            <a:ext cx="9144000" cy="6838565"/>
          </a:xfrm>
          <a:prstGeom prst="rect">
            <a:avLst/>
          </a:prstGeom>
          <a:noFill/>
          <a:ln w="9525">
            <a:noFill/>
            <a:miter lim="800000"/>
            <a:headEnd/>
            <a:tailEnd/>
          </a:ln>
        </p:spPr>
      </p:pic>
      <p:sp>
        <p:nvSpPr>
          <p:cNvPr id="2" name="Прямоугольник 1"/>
          <p:cNvSpPr/>
          <p:nvPr/>
        </p:nvSpPr>
        <p:spPr>
          <a:xfrm>
            <a:off x="1475656" y="3293616"/>
            <a:ext cx="6696744" cy="2554545"/>
          </a:xfrm>
          <a:prstGeom prst="rect">
            <a:avLst/>
          </a:prstGeom>
        </p:spPr>
        <p:txBody>
          <a:bodyPr wrap="square">
            <a:spAutoFit/>
          </a:bodyPr>
          <a:lstStyle/>
          <a:p>
            <a:pPr algn="ctr"/>
            <a:r>
              <a:rPr lang="ru-RU" sz="2000" dirty="0" smtClean="0">
                <a:solidFill>
                  <a:srgbClr val="009900"/>
                </a:solidFill>
                <a:latin typeface="Franklin Gothic Demi Cond" panose="020B0706030402020204" pitchFamily="34" charset="0"/>
              </a:rPr>
              <a:t>Таким </a:t>
            </a:r>
            <a:r>
              <a:rPr lang="ru-RU" sz="2000" dirty="0">
                <a:solidFill>
                  <a:srgbClr val="009900"/>
                </a:solidFill>
                <a:latin typeface="Franklin Gothic Demi Cond" panose="020B0706030402020204" pitchFamily="34" charset="0"/>
              </a:rPr>
              <a:t>образом, в ходе реализации проекта происходит формирование определенной позиции по конкретному вопросу у каждого ребенка, дети получают возможность раскрыть свою творческую жилку, показать всем свою индивидуальность. Все это крайне благоприятно сказывается на развитии личности ребенка, способствует формированию нормальной самооценки. Проще говоря, проекты идеально подготавливают дошкольников к их дальнейшему обучению в школе </a:t>
            </a:r>
          </a:p>
        </p:txBody>
      </p:sp>
      <p:sp>
        <p:nvSpPr>
          <p:cNvPr id="3" name="Прямоугольник 2"/>
          <p:cNvSpPr/>
          <p:nvPr/>
        </p:nvSpPr>
        <p:spPr>
          <a:xfrm>
            <a:off x="5724128" y="548680"/>
            <a:ext cx="2952328" cy="923330"/>
          </a:xfrm>
          <a:prstGeom prst="rect">
            <a:avLst/>
          </a:prstGeom>
          <a:noFill/>
        </p:spPr>
        <p:txBody>
          <a:bodyPr wrap="square" lIns="91440" tIns="45720" rIns="91440" bIns="45720">
            <a:spAutoFit/>
          </a:bodyPr>
          <a:lstStyle/>
          <a:p>
            <a:pPr algn="ctr"/>
            <a:r>
              <a:rPr lang="ru-RU"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rPr>
              <a:t>ВЫВОД:</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endParaRPr>
          </a:p>
        </p:txBody>
      </p:sp>
      <p:sp>
        <p:nvSpPr>
          <p:cNvPr id="4" name="Прямоугольник 3"/>
          <p:cNvSpPr/>
          <p:nvPr/>
        </p:nvSpPr>
        <p:spPr>
          <a:xfrm>
            <a:off x="6492312" y="6488668"/>
            <a:ext cx="2651688" cy="369332"/>
          </a:xfrm>
          <a:prstGeom prst="rect">
            <a:avLst/>
          </a:prstGeom>
        </p:spPr>
        <p:txBody>
          <a:bodyPr wrap="non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spTree>
    <p:custDataLst>
      <p:tags r:id="rId1"/>
    </p:custDataLst>
  </p:cSld>
  <p:clrMapOvr>
    <a:masterClrMapping/>
  </p:clrMapOvr>
  <p:transition spd="slow" advClick="0" advTm="2514">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eaLnBrk="1" hangingPunct="1"/>
            <a:endParaRPr lang="ru-RU" dirty="0" smtClean="0"/>
          </a:p>
        </p:txBody>
      </p:sp>
      <p:sp>
        <p:nvSpPr>
          <p:cNvPr id="18434" name="Rectangle 3"/>
          <p:cNvSpPr>
            <a:spLocks noGrp="1"/>
          </p:cNvSpPr>
          <p:nvPr>
            <p:ph type="body" idx="1"/>
          </p:nvPr>
        </p:nvSpPr>
        <p:spPr/>
        <p:txBody>
          <a:bodyPr/>
          <a:lstStyle/>
          <a:p>
            <a:pPr eaLnBrk="1" hangingPunct="1"/>
            <a:endParaRPr lang="ru-RU" dirty="0" smtClean="0"/>
          </a:p>
        </p:txBody>
      </p:sp>
      <p:pic>
        <p:nvPicPr>
          <p:cNvPr id="18435" name="Picture 4" descr="шаблон 2 титульник"/>
          <p:cNvPicPr>
            <a:picLocks noChangeAspect="1" noChangeArrowheads="1"/>
          </p:cNvPicPr>
          <p:nvPr/>
        </p:nvPicPr>
        <p:blipFill>
          <a:blip r:embed="rId3" cstate="screen"/>
          <a:srcRect/>
          <a:stretch>
            <a:fillRect/>
          </a:stretch>
        </p:blipFill>
        <p:spPr bwMode="auto">
          <a:xfrm>
            <a:off x="0" y="1"/>
            <a:ext cx="9144000" cy="6857999"/>
          </a:xfrm>
          <a:prstGeom prst="rect">
            <a:avLst/>
          </a:prstGeom>
          <a:noFill/>
          <a:ln w="9525">
            <a:noFill/>
            <a:miter lim="800000"/>
            <a:headEnd/>
            <a:tailEnd/>
          </a:ln>
        </p:spPr>
      </p:pic>
      <p:sp>
        <p:nvSpPr>
          <p:cNvPr id="7" name="Прямоугольник 6"/>
          <p:cNvSpPr/>
          <p:nvPr/>
        </p:nvSpPr>
        <p:spPr>
          <a:xfrm>
            <a:off x="3712502" y="332656"/>
            <a:ext cx="6044074" cy="646331"/>
          </a:xfrm>
          <a:prstGeom prst="rect">
            <a:avLst/>
          </a:prstGeom>
        </p:spPr>
        <p:txBody>
          <a:bodyPr>
            <a:spAutoFit/>
          </a:bodyPr>
          <a:lstStyle/>
          <a:p>
            <a:pPr algn="ctr" fontAlgn="auto">
              <a:spcBef>
                <a:spcPts val="0"/>
              </a:spcBef>
              <a:spcAft>
                <a:spcPts val="0"/>
              </a:spcAft>
              <a:defRPr/>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             </a:t>
            </a:r>
          </a:p>
        </p:txBody>
      </p:sp>
      <p:sp>
        <p:nvSpPr>
          <p:cNvPr id="8" name="Прямоугольник 7"/>
          <p:cNvSpPr/>
          <p:nvPr/>
        </p:nvSpPr>
        <p:spPr>
          <a:xfrm>
            <a:off x="3289300" y="0"/>
            <a:ext cx="6107113" cy="584200"/>
          </a:xfrm>
          <a:prstGeom prst="rect">
            <a:avLst/>
          </a:prstGeom>
        </p:spPr>
        <p:txBody>
          <a:bodyPr>
            <a:spAutoFit/>
          </a:bodyPr>
          <a:lstStyle/>
          <a:p>
            <a:pPr algn="ctr" fontAlgn="auto">
              <a:spcBef>
                <a:spcPts val="0"/>
              </a:spcBef>
              <a:spcAft>
                <a:spcPts val="0"/>
              </a:spcAft>
              <a:defRPr/>
            </a:pPr>
            <a:r>
              <a:rPr lang="ru-RU" sz="3200" b="1" i="1" dirty="0">
                <a:solidFill>
                  <a:schemeClr val="accent1">
                    <a:lumMod val="75000"/>
                  </a:schemeClr>
                </a:solidFill>
                <a:latin typeface="+mn-lt"/>
                <a:cs typeface="+mn-cs"/>
              </a:rPr>
              <a:t>   </a:t>
            </a:r>
          </a:p>
        </p:txBody>
      </p:sp>
      <p:sp>
        <p:nvSpPr>
          <p:cNvPr id="2" name="Прямоугольник 1"/>
          <p:cNvSpPr/>
          <p:nvPr/>
        </p:nvSpPr>
        <p:spPr>
          <a:xfrm>
            <a:off x="6492312" y="6456402"/>
            <a:ext cx="2651688" cy="369332"/>
          </a:xfrm>
          <a:prstGeom prst="rect">
            <a:avLst/>
          </a:prstGeom>
        </p:spPr>
        <p:txBody>
          <a:bodyPr wrap="non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sp>
        <p:nvSpPr>
          <p:cNvPr id="5" name="Прямоугольник 4"/>
          <p:cNvSpPr/>
          <p:nvPr/>
        </p:nvSpPr>
        <p:spPr>
          <a:xfrm>
            <a:off x="1763688" y="3140968"/>
            <a:ext cx="6600561" cy="3139321"/>
          </a:xfrm>
          <a:prstGeom prst="rect">
            <a:avLst/>
          </a:prstGeom>
        </p:spPr>
        <p:txBody>
          <a:bodyPr wrap="square">
            <a:spAutoFit/>
          </a:bodyPr>
          <a:lstStyle/>
          <a:p>
            <a:pPr algn="ctr"/>
            <a:r>
              <a:rPr lang="ru-RU" sz="6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t>
            </a:r>
            <a:r>
              <a:rPr lang="ru-RU" sz="6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t>
            </a:r>
            <a:r>
              <a:rPr lang="ru-RU" sz="6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onotype Corsiva" panose="03010101010201010101" pitchFamily="66" charset="0"/>
              </a:rPr>
              <a:t>СПАСИБО    </a:t>
            </a:r>
          </a:p>
          <a:p>
            <a:pPr algn="ctr"/>
            <a:r>
              <a:rPr lang="ru-RU" sz="6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onotype Corsiva" panose="03010101010201010101" pitchFamily="66" charset="0"/>
              </a:rPr>
              <a:t>ЗА</a:t>
            </a:r>
          </a:p>
          <a:p>
            <a:pPr algn="ctr"/>
            <a:r>
              <a:rPr lang="ru-RU" sz="6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onotype Corsiva" panose="03010101010201010101" pitchFamily="66" charset="0"/>
              </a:rPr>
              <a:t>ВНИМАНИЕ!</a:t>
            </a:r>
            <a:endParaRPr lang="ru-RU" sz="6600" dirty="0">
              <a:latin typeface="Monotype Corsiva" panose="03010101010201010101" pitchFamily="66" charset="0"/>
            </a:endParaRPr>
          </a:p>
        </p:txBody>
      </p:sp>
      <p:pic>
        <p:nvPicPr>
          <p:cNvPr id="13" name="Рисунок 12" descr="1440354450895694780.png"/>
          <p:cNvPicPr>
            <a:picLocks noChangeAspect="1"/>
          </p:cNvPicPr>
          <p:nvPr/>
        </p:nvPicPr>
        <p:blipFill>
          <a:blip r:embed="rId4" cstate="screen"/>
          <a:stretch>
            <a:fillRect/>
          </a:stretch>
        </p:blipFill>
        <p:spPr>
          <a:xfrm>
            <a:off x="6492312" y="188640"/>
            <a:ext cx="2520280" cy="2659828"/>
          </a:xfrm>
          <a:prstGeom prst="rect">
            <a:avLst/>
          </a:prstGeom>
          <a:effectLst>
            <a:glow rad="228600">
              <a:schemeClr val="accent3">
                <a:satMod val="175000"/>
                <a:alpha val="40000"/>
              </a:schemeClr>
            </a:glow>
          </a:effectLst>
        </p:spPr>
      </p:pic>
    </p:spTree>
    <p:custDataLst>
      <p:tags r:id="rId1"/>
    </p:custDataLst>
  </p:cSld>
  <p:clrMapOvr>
    <a:masterClrMapping/>
  </p:clrMapOvr>
  <p:transition spd="slow" advClick="0" advTm="245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5"/>
          <p:cNvSpPr>
            <a:spLocks noGrp="1"/>
          </p:cNvSpPr>
          <p:nvPr>
            <p:ph type="ctrTitle" idx="4294967295"/>
          </p:nvPr>
        </p:nvSpPr>
        <p:spPr>
          <a:xfrm>
            <a:off x="685800" y="2130425"/>
            <a:ext cx="7772400" cy="1470025"/>
          </a:xfrm>
        </p:spPr>
        <p:txBody>
          <a:bodyPr/>
          <a:lstStyle/>
          <a:p>
            <a:pPr eaLnBrk="1" hangingPunct="1"/>
            <a:endParaRPr lang="ru-RU" dirty="0" smtClean="0"/>
          </a:p>
        </p:txBody>
      </p:sp>
      <p:sp>
        <p:nvSpPr>
          <p:cNvPr id="16386" name="Rectangle 6"/>
          <p:cNvSpPr>
            <a:spLocks noGrp="1"/>
          </p:cNvSpPr>
          <p:nvPr>
            <p:ph type="subTitle" idx="4294967295"/>
          </p:nvPr>
        </p:nvSpPr>
        <p:spPr>
          <a:xfrm>
            <a:off x="1371600" y="3886200"/>
            <a:ext cx="6400800" cy="1752600"/>
          </a:xfrm>
        </p:spPr>
        <p:txBody>
          <a:bodyPr/>
          <a:lstStyle/>
          <a:p>
            <a:pPr marL="0" indent="0" algn="ctr" eaLnBrk="1" hangingPunct="1">
              <a:buFont typeface="Arial" charset="0"/>
              <a:buNone/>
            </a:pPr>
            <a:endParaRPr lang="ru-RU" dirty="0" smtClean="0"/>
          </a:p>
        </p:txBody>
      </p:sp>
      <p:pic>
        <p:nvPicPr>
          <p:cNvPr id="16387" name="Picture 7" descr="шаблон 2 б"/>
          <p:cNvPicPr>
            <a:picLocks noChangeAspect="1" noChangeArrowheads="1"/>
          </p:cNvPicPr>
          <p:nvPr/>
        </p:nvPicPr>
        <p:blipFill>
          <a:blip r:embed="rId3" cstate="screen"/>
          <a:srcRect/>
          <a:stretch>
            <a:fillRect/>
          </a:stretch>
        </p:blipFill>
        <p:spPr bwMode="auto">
          <a:xfrm>
            <a:off x="0" y="-19618"/>
            <a:ext cx="9144000" cy="6877618"/>
          </a:xfrm>
          <a:prstGeom prst="rect">
            <a:avLst/>
          </a:prstGeom>
          <a:noFill/>
          <a:ln w="9525">
            <a:noFill/>
            <a:miter lim="800000"/>
            <a:headEnd/>
            <a:tailEnd/>
          </a:ln>
        </p:spPr>
      </p:pic>
      <p:sp>
        <p:nvSpPr>
          <p:cNvPr id="2" name="Прямоугольник 1"/>
          <p:cNvSpPr/>
          <p:nvPr/>
        </p:nvSpPr>
        <p:spPr>
          <a:xfrm>
            <a:off x="5573563" y="6451332"/>
            <a:ext cx="3528392" cy="369332"/>
          </a:xfrm>
          <a:prstGeom prst="rect">
            <a:avLst/>
          </a:prstGeom>
        </p:spPr>
        <p:txBody>
          <a:bodyPr wrap="squar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sp>
        <p:nvSpPr>
          <p:cNvPr id="3" name="Прямоугольник 2"/>
          <p:cNvSpPr/>
          <p:nvPr/>
        </p:nvSpPr>
        <p:spPr>
          <a:xfrm>
            <a:off x="2123728" y="797511"/>
            <a:ext cx="6624736" cy="5847755"/>
          </a:xfrm>
          <a:prstGeom prst="rect">
            <a:avLst/>
          </a:prstGeom>
        </p:spPr>
        <p:txBody>
          <a:bodyPr wrap="square">
            <a:spAutoFit/>
          </a:bodyPr>
          <a:lstStyle/>
          <a:p>
            <a:pPr marL="137160" algn="ctr"/>
            <a:r>
              <a:rPr lang="ru-RU" sz="2000" dirty="0" smtClean="0">
                <a:latin typeface="Franklin Gothic Demi Cond" pitchFamily="34" charset="0"/>
              </a:rPr>
              <a:t>   </a:t>
            </a:r>
          </a:p>
          <a:p>
            <a:pPr marL="137160" algn="ctr"/>
            <a:r>
              <a:rPr lang="ru-RU" sz="2000" dirty="0" smtClean="0">
                <a:latin typeface="Franklin Gothic Demi Cond" pitchFamily="34" charset="0"/>
              </a:rPr>
              <a:t>В </a:t>
            </a:r>
            <a:r>
              <a:rPr lang="ru-RU" sz="2000" dirty="0">
                <a:latin typeface="Franklin Gothic Demi Cond" pitchFamily="34" charset="0"/>
              </a:rPr>
              <a:t>настоящее время государство поставило перед образовательными учреждениями достаточно ясную и важную задачу: подготовить как можно более активное и любознательное молодое поколение. </a:t>
            </a:r>
            <a:endParaRPr lang="ru-RU" sz="2000" dirty="0" smtClean="0">
              <a:latin typeface="Franklin Gothic Demi Cond" pitchFamily="34" charset="0"/>
            </a:endParaRPr>
          </a:p>
          <a:p>
            <a:pPr marL="137160" algn="ctr"/>
            <a:r>
              <a:rPr lang="ru-RU" sz="2000" dirty="0" smtClean="0">
                <a:latin typeface="Franklin Gothic Demi Cond" pitchFamily="34" charset="0"/>
              </a:rPr>
              <a:t>  Становится </a:t>
            </a:r>
            <a:r>
              <a:rPr lang="ru-RU" sz="2000" dirty="0">
                <a:latin typeface="Franklin Gothic Demi Cond" pitchFamily="34" charset="0"/>
              </a:rPr>
              <a:t>актуальным вопрос создания системы работы по внедрению в образовательный процесс ДОУ метода проектов</a:t>
            </a:r>
            <a:r>
              <a:rPr lang="ru-RU" sz="2000" dirty="0" smtClean="0">
                <a:latin typeface="Franklin Gothic Demi Cond" pitchFamily="34" charset="0"/>
              </a:rPr>
              <a:t>.</a:t>
            </a:r>
            <a:r>
              <a:rPr lang="ru-RU" sz="2000" dirty="0">
                <a:latin typeface="Franklin Gothic Demi Cond" pitchFamily="34" charset="0"/>
              </a:rPr>
              <a:t> </a:t>
            </a:r>
            <a:endParaRPr lang="ru-RU" sz="2000" dirty="0" smtClean="0">
              <a:latin typeface="Franklin Gothic Demi Cond" pitchFamily="34" charset="0"/>
            </a:endParaRPr>
          </a:p>
          <a:p>
            <a:pPr marL="137160" algn="ctr"/>
            <a:r>
              <a:rPr lang="ru-RU" sz="2000" dirty="0" smtClean="0">
                <a:latin typeface="Franklin Gothic Demi Cond" pitchFamily="34" charset="0"/>
              </a:rPr>
              <a:t>   Большинство </a:t>
            </a:r>
            <a:r>
              <a:rPr lang="ru-RU" sz="2000" dirty="0">
                <a:latin typeface="Franklin Gothic Demi Cond" pitchFamily="34" charset="0"/>
              </a:rPr>
              <a:t>педагогов осознают необходимость развития каждого ребенка как самоценной личности. Однако специалисты затрудняются в определении факторов, влияющих на успешность продвижения ребенка в образовательном процессе. Уникальным средством обеспечения сотрудничества, сотворчества детей и взрослых, способом реализации личностно-ориентированного подхода к образованию является технология проектирования.</a:t>
            </a:r>
          </a:p>
          <a:p>
            <a:pPr marL="137160"/>
            <a:endParaRPr lang="ru-RU" dirty="0"/>
          </a:p>
          <a:p>
            <a:pPr marL="137160"/>
            <a:r>
              <a:rPr lang="ru-RU" dirty="0" smtClean="0"/>
              <a:t>.</a:t>
            </a:r>
            <a:endParaRPr lang="ru-RU" dirty="0"/>
          </a:p>
          <a:p>
            <a:pPr marL="137160" indent="0">
              <a:buNone/>
            </a:pPr>
            <a:endParaRPr lang="ru-RU" dirty="0"/>
          </a:p>
        </p:txBody>
      </p:sp>
      <p:sp>
        <p:nvSpPr>
          <p:cNvPr id="8" name="Прямоугольник 7"/>
          <p:cNvSpPr/>
          <p:nvPr/>
        </p:nvSpPr>
        <p:spPr>
          <a:xfrm>
            <a:off x="2987824" y="0"/>
            <a:ext cx="5400600" cy="923330"/>
          </a:xfrm>
          <a:prstGeom prst="rect">
            <a:avLst/>
          </a:prstGeom>
          <a:noFill/>
        </p:spPr>
        <p:txBody>
          <a:bodyPr wrap="square" lIns="91440" tIns="45720" rIns="91440" bIns="45720">
            <a:spAutoFit/>
          </a:bodyPr>
          <a:lstStyle/>
          <a:p>
            <a:pPr algn="ctr"/>
            <a:r>
              <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libri" pitchFamily="34" charset="0"/>
              </a:rPr>
              <a:t>Актуальность</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ustDataLst>
      <p:tags r:id="rId1"/>
    </p:custDataLst>
  </p:cSld>
  <p:clrMapOvr>
    <a:masterClrMapping/>
  </p:clrMapOvr>
  <p:transition spd="slow" advTm="11319">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p:txBody>
          <a:bodyPr/>
          <a:lstStyle/>
          <a:p>
            <a:pPr eaLnBrk="1" hangingPunct="1"/>
            <a:endParaRPr lang="ru-RU" dirty="0" smtClean="0"/>
          </a:p>
        </p:txBody>
      </p:sp>
      <p:sp>
        <p:nvSpPr>
          <p:cNvPr id="21506" name="Rectangle 3"/>
          <p:cNvSpPr>
            <a:spLocks noGrp="1"/>
          </p:cNvSpPr>
          <p:nvPr>
            <p:ph type="body" idx="4294967295"/>
          </p:nvPr>
        </p:nvSpPr>
        <p:spPr>
          <a:xfrm>
            <a:off x="457200" y="404813"/>
            <a:ext cx="4978400" cy="5721350"/>
          </a:xfrm>
        </p:spPr>
        <p:txBody>
          <a:bodyPr/>
          <a:lstStyle/>
          <a:p>
            <a:pPr eaLnBrk="1" hangingPunct="1"/>
            <a:endParaRPr lang="ru-RU" dirty="0" smtClean="0"/>
          </a:p>
        </p:txBody>
      </p:sp>
      <p:pic>
        <p:nvPicPr>
          <p:cNvPr id="21507" name="Picture 4" descr="шаблон 2 б"/>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 name="Прямоугольник 1"/>
          <p:cNvSpPr/>
          <p:nvPr/>
        </p:nvSpPr>
        <p:spPr>
          <a:xfrm>
            <a:off x="6477108" y="6488668"/>
            <a:ext cx="2651688" cy="369332"/>
          </a:xfrm>
          <a:prstGeom prst="rect">
            <a:avLst/>
          </a:prstGeom>
        </p:spPr>
        <p:txBody>
          <a:bodyPr wrap="non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sp>
        <p:nvSpPr>
          <p:cNvPr id="7" name="Прямоугольник 6"/>
          <p:cNvSpPr/>
          <p:nvPr/>
        </p:nvSpPr>
        <p:spPr>
          <a:xfrm>
            <a:off x="0" y="0"/>
            <a:ext cx="6858000" cy="2554545"/>
          </a:xfrm>
          <a:prstGeom prst="rect">
            <a:avLst/>
          </a:prstGeom>
        </p:spPr>
        <p:txBody>
          <a:bodyPr wrap="square">
            <a:spAutoFit/>
          </a:bodyPr>
          <a:lstStyle/>
          <a:p>
            <a:r>
              <a:rPr lang="ru-RU" sz="4000" b="1" dirty="0" smtClean="0">
                <a:solidFill>
                  <a:srgbClr val="009900"/>
                </a:solidFill>
                <a:latin typeface="Monotype Corsiva" pitchFamily="66" charset="0"/>
              </a:rPr>
              <a:t>Проектная деятельность </a:t>
            </a:r>
            <a:r>
              <a:rPr lang="ru-RU" sz="3200" b="1" dirty="0" smtClean="0">
                <a:latin typeface="Monotype Corsiva" pitchFamily="66" charset="0"/>
              </a:rPr>
              <a:t>-</a:t>
            </a:r>
            <a:r>
              <a:rPr lang="ru-RU" sz="2400" b="1" dirty="0" smtClean="0">
                <a:solidFill>
                  <a:schemeClr val="accent1">
                    <a:lumMod val="75000"/>
                  </a:schemeClr>
                </a:solidFill>
                <a:latin typeface="Franklin Gothic Medium" pitchFamily="34" charset="0"/>
              </a:rPr>
              <a:t> это тот вид педагогической работы, который будет востребован в связи с реализацией федеральных государственных стандартов (ФГОС) в практику работы дошкольных образовательных учреждений</a:t>
            </a:r>
            <a:endParaRPr lang="ru-RU" sz="2400" b="1" dirty="0">
              <a:solidFill>
                <a:schemeClr val="accent1">
                  <a:lumMod val="75000"/>
                </a:schemeClr>
              </a:solidFill>
              <a:latin typeface="Franklin Gothic Medium" pitchFamily="34" charset="0"/>
            </a:endParaRPr>
          </a:p>
        </p:txBody>
      </p:sp>
      <p:graphicFrame>
        <p:nvGraphicFramePr>
          <p:cNvPr id="13" name="Схема 12"/>
          <p:cNvGraphicFramePr/>
          <p:nvPr/>
        </p:nvGraphicFramePr>
        <p:xfrm>
          <a:off x="107504" y="3356992"/>
          <a:ext cx="6750496" cy="35010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Схема 10"/>
          <p:cNvGraphicFramePr/>
          <p:nvPr/>
        </p:nvGraphicFramePr>
        <p:xfrm>
          <a:off x="323528" y="2636912"/>
          <a:ext cx="6696744" cy="7305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cSld>
  <p:clrMapOvr>
    <a:masterClrMapping/>
  </p:clrMapOvr>
  <p:transition spd="slow" advTm="19007">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xit" presetSubtype="0" fill="hold" grpId="1" nodeType="clickEffect">
                                  <p:stCondLst>
                                    <p:cond delay="0"/>
                                  </p:stCondLst>
                                  <p:iterate type="lt">
                                    <p:tmPct val="50000"/>
                                  </p:iterate>
                                  <p:childTnLst>
                                    <p:anim calcmode="discrete" valueType="clr">
                                      <p:cBhvr override="childStyle">
                                        <p:cTn id="11" dur="80"/>
                                        <p:tgtEl>
                                          <p:spTgt spid="7"/>
                                        </p:tgtEl>
                                        <p:attrNameLst>
                                          <p:attrName>style.color</p:attrName>
                                        </p:attrNameLst>
                                      </p:cBhvr>
                                      <p:tavLst>
                                        <p:tav tm="0">
                                          <p:val>
                                            <p:clrVal>
                                              <a:schemeClr val="hlink"/>
                                            </p:clrVal>
                                          </p:val>
                                        </p:tav>
                                        <p:tav tm="50000">
                                          <p:val>
                                            <p:clrVal>
                                              <a:schemeClr val="accent2"/>
                                            </p:clrVal>
                                          </p:val>
                                        </p:tav>
                                      </p:tavLst>
                                    </p:anim>
                                    <p:anim calcmode="discrete" valueType="clr">
                                      <p:cBhvr>
                                        <p:cTn id="12" dur="80"/>
                                        <p:tgtEl>
                                          <p:spTgt spid="7"/>
                                        </p:tgtEl>
                                        <p:attrNameLst>
                                          <p:attrName>fillcolor</p:attrName>
                                        </p:attrNameLst>
                                      </p:cBhvr>
                                      <p:tavLst>
                                        <p:tav tm="0">
                                          <p:val>
                                            <p:clrVal>
                                              <a:schemeClr val="hlink"/>
                                            </p:clrVal>
                                          </p:val>
                                        </p:tav>
                                        <p:tav tm="50000">
                                          <p:val>
                                            <p:clrVal>
                                              <a:schemeClr val="accent2"/>
                                            </p:clrVal>
                                          </p:val>
                                        </p:tav>
                                      </p:tavLst>
                                    </p:anim>
                                    <p:set>
                                      <p:cBhvr>
                                        <p:cTn id="13" dur="80"/>
                                        <p:tgtEl>
                                          <p:spTgt spid="7"/>
                                        </p:tgtEl>
                                        <p:attrNameLst>
                                          <p:attrName>fill.type</p:attrName>
                                        </p:attrNameLst>
                                      </p:cBhvr>
                                      <p:to>
                                        <p:strVal val="solid"/>
                                      </p:to>
                                    </p:set>
                                    <p:set>
                                      <p:cBhvr>
                                        <p:cTn id="14" dur="1" fill="hold">
                                          <p:stCondLst>
                                            <p:cond delay="7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3000" fill="hold"/>
                                        <p:tgtEl>
                                          <p:spTgt spid="13"/>
                                        </p:tgtEl>
                                        <p:attrNameLst>
                                          <p:attrName>ppt_w</p:attrName>
                                        </p:attrNameLst>
                                      </p:cBhvr>
                                      <p:tavLst>
                                        <p:tav tm="0">
                                          <p:val>
                                            <p:fltVal val="0"/>
                                          </p:val>
                                        </p:tav>
                                        <p:tav tm="100000">
                                          <p:val>
                                            <p:strVal val="#ppt_w"/>
                                          </p:val>
                                        </p:tav>
                                      </p:tavLst>
                                    </p:anim>
                                    <p:anim calcmode="lin" valueType="num">
                                      <p:cBhvr>
                                        <p:cTn id="20" dur="3000" fill="hold"/>
                                        <p:tgtEl>
                                          <p:spTgt spid="13"/>
                                        </p:tgtEl>
                                        <p:attrNameLst>
                                          <p:attrName>ppt_h</p:attrName>
                                        </p:attrNameLst>
                                      </p:cBhvr>
                                      <p:tavLst>
                                        <p:tav tm="0">
                                          <p:val>
                                            <p:fltVal val="0"/>
                                          </p:val>
                                        </p:tav>
                                        <p:tav tm="100000">
                                          <p:val>
                                            <p:strVal val="#ppt_h"/>
                                          </p:val>
                                        </p:tav>
                                      </p:tavLst>
                                    </p:anim>
                                    <p:anim calcmode="lin" valueType="num">
                                      <p:cBhvr>
                                        <p:cTn id="21" dur="3000" fill="hold"/>
                                        <p:tgtEl>
                                          <p:spTgt spid="13"/>
                                        </p:tgtEl>
                                        <p:attrNameLst>
                                          <p:attrName>style.rotation</p:attrName>
                                        </p:attrNameLst>
                                      </p:cBhvr>
                                      <p:tavLst>
                                        <p:tav tm="0">
                                          <p:val>
                                            <p:fltVal val="360"/>
                                          </p:val>
                                        </p:tav>
                                        <p:tav tm="100000">
                                          <p:val>
                                            <p:fltVal val="0"/>
                                          </p:val>
                                        </p:tav>
                                      </p:tavLst>
                                    </p:anim>
                                    <p:animEffect transition="in" filter="fade">
                                      <p:cBhvr>
                                        <p:cTn id="22"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Graphic spid="1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p:txBody>
          <a:bodyPr/>
          <a:lstStyle/>
          <a:p>
            <a:pPr eaLnBrk="1" hangingPunct="1"/>
            <a:endParaRPr lang="ru-RU" dirty="0" smtClean="0"/>
          </a:p>
        </p:txBody>
      </p:sp>
      <p:sp>
        <p:nvSpPr>
          <p:cNvPr id="17410" name="Rectangle 3"/>
          <p:cNvSpPr>
            <a:spLocks noGrp="1"/>
          </p:cNvSpPr>
          <p:nvPr>
            <p:ph type="body" idx="4294967295"/>
          </p:nvPr>
        </p:nvSpPr>
        <p:spPr/>
        <p:txBody>
          <a:bodyPr/>
          <a:lstStyle/>
          <a:p>
            <a:pPr eaLnBrk="1" hangingPunct="1"/>
            <a:endParaRPr lang="ru-RU" dirty="0" smtClean="0"/>
          </a:p>
        </p:txBody>
      </p:sp>
      <p:pic>
        <p:nvPicPr>
          <p:cNvPr id="17411"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7412" name="Прямоугольник 6"/>
          <p:cNvSpPr>
            <a:spLocks noChangeArrowheads="1"/>
          </p:cNvSpPr>
          <p:nvPr/>
        </p:nvSpPr>
        <p:spPr bwMode="auto">
          <a:xfrm>
            <a:off x="-252413" y="5445125"/>
            <a:ext cx="2663826" cy="369888"/>
          </a:xfrm>
          <a:prstGeom prst="rect">
            <a:avLst/>
          </a:prstGeom>
          <a:noFill/>
          <a:ln w="9525">
            <a:noFill/>
            <a:miter lim="800000"/>
            <a:headEnd/>
            <a:tailEnd/>
          </a:ln>
        </p:spPr>
        <p:txBody>
          <a:bodyPr>
            <a:spAutoFit/>
          </a:bodyPr>
          <a:lstStyle/>
          <a:p>
            <a:pPr algn="just"/>
            <a:r>
              <a:rPr lang="ru-RU" b="1" dirty="0">
                <a:solidFill>
                  <a:srgbClr val="FFC000"/>
                </a:solidFill>
                <a:latin typeface="Comic Sans MS" pitchFamily="66" charset="0"/>
              </a:rPr>
              <a:t>    </a:t>
            </a:r>
          </a:p>
        </p:txBody>
      </p:sp>
      <p:sp>
        <p:nvSpPr>
          <p:cNvPr id="2" name="Прямоугольник 1"/>
          <p:cNvSpPr/>
          <p:nvPr/>
        </p:nvSpPr>
        <p:spPr>
          <a:xfrm>
            <a:off x="6472136" y="6470114"/>
            <a:ext cx="2651688" cy="369332"/>
          </a:xfrm>
          <a:prstGeom prst="rect">
            <a:avLst/>
          </a:prstGeom>
        </p:spPr>
        <p:txBody>
          <a:bodyPr wrap="non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sp>
        <p:nvSpPr>
          <p:cNvPr id="8" name="Прямоугольник 7"/>
          <p:cNvSpPr/>
          <p:nvPr/>
        </p:nvSpPr>
        <p:spPr>
          <a:xfrm>
            <a:off x="251520" y="1772817"/>
            <a:ext cx="7704856" cy="5693866"/>
          </a:xfrm>
          <a:prstGeom prst="rect">
            <a:avLst/>
          </a:prstGeom>
          <a:noFill/>
        </p:spPr>
        <p:txBody>
          <a:bodyPr wrap="square" lIns="91440" tIns="45720" rIns="91440" bIns="45720">
            <a:spAutoFit/>
          </a:bodyPr>
          <a:lstStyle/>
          <a:p>
            <a:pPr algn="ctr"/>
            <a:r>
              <a:rPr lang="ru-RU" sz="5400" b="1" i="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Метод проектов -</a:t>
            </a:r>
            <a:r>
              <a:rPr lang="ru-RU" sz="3200" i="1" dirty="0" smtClean="0"/>
              <a:t>способ организации педагогического процесса, основанный на взаимодействии педагога и воспитанника, </a:t>
            </a:r>
            <a:r>
              <a:rPr lang="ru-RU" sz="3200" i="1" dirty="0" smtClean="0">
                <a:solidFill>
                  <a:srgbClr val="FF0000"/>
                </a:solidFill>
              </a:rPr>
              <a:t>способ взаимодействия </a:t>
            </a:r>
            <a:r>
              <a:rPr lang="ru-RU" sz="3200" i="1" dirty="0" smtClean="0"/>
              <a:t>с окружающей средой, </a:t>
            </a:r>
            <a:r>
              <a:rPr lang="ru-RU" sz="3200" i="1" dirty="0" smtClean="0">
                <a:solidFill>
                  <a:srgbClr val="FF0000"/>
                </a:solidFill>
              </a:rPr>
              <a:t>поэтапная практическая деятельность </a:t>
            </a:r>
            <a:r>
              <a:rPr lang="ru-RU" sz="3200" i="1" dirty="0" smtClean="0"/>
              <a:t>по достижению поставленной цели</a:t>
            </a:r>
            <a:endParaRPr lang="ru-RU" sz="3200" dirty="0" smtClean="0"/>
          </a:p>
          <a:p>
            <a:pPr algn="ctr"/>
            <a:r>
              <a:rPr lang="ru-RU" sz="5400" b="1" i="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ustDataLst>
      <p:tags r:id="rId1"/>
    </p:custDataLst>
  </p:cSld>
  <p:clrMapOvr>
    <a:masterClrMapping/>
  </p:clrMapOvr>
  <p:transition spd="slow" advTm="7017">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кругленный прямоугольник 13"/>
          <p:cNvSpPr/>
          <p:nvPr/>
        </p:nvSpPr>
        <p:spPr>
          <a:xfrm>
            <a:off x="2771800" y="2564904"/>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457" name="Rectangle 5"/>
          <p:cNvSpPr>
            <a:spLocks noGrp="1"/>
          </p:cNvSpPr>
          <p:nvPr>
            <p:ph type="ctrTitle" idx="4294967295"/>
          </p:nvPr>
        </p:nvSpPr>
        <p:spPr>
          <a:xfrm>
            <a:off x="685800" y="2130425"/>
            <a:ext cx="7772400" cy="1470025"/>
          </a:xfrm>
        </p:spPr>
        <p:txBody>
          <a:bodyPr/>
          <a:lstStyle/>
          <a:p>
            <a:pPr eaLnBrk="1" hangingPunct="1"/>
            <a:endParaRPr lang="ru-RU" dirty="0" smtClean="0"/>
          </a:p>
        </p:txBody>
      </p:sp>
      <p:sp>
        <p:nvSpPr>
          <p:cNvPr id="19458" name="Rectangle 6"/>
          <p:cNvSpPr>
            <a:spLocks noGrp="1"/>
          </p:cNvSpPr>
          <p:nvPr>
            <p:ph type="subTitle" idx="4294967295"/>
          </p:nvPr>
        </p:nvSpPr>
        <p:spPr>
          <a:xfrm>
            <a:off x="1371600" y="3886200"/>
            <a:ext cx="6400800" cy="1752600"/>
          </a:xfrm>
        </p:spPr>
        <p:txBody>
          <a:bodyPr/>
          <a:lstStyle/>
          <a:p>
            <a:pPr marL="0" indent="0" algn="ctr" eaLnBrk="1" hangingPunct="1">
              <a:buFont typeface="Arial" charset="0"/>
              <a:buNone/>
            </a:pPr>
            <a:endParaRPr lang="ru-RU" dirty="0" smtClean="0"/>
          </a:p>
        </p:txBody>
      </p:sp>
      <p:pic>
        <p:nvPicPr>
          <p:cNvPr id="19459" name="Picture 7" descr="шаблон 2 б"/>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9461" name="Прямоугольник 7"/>
          <p:cNvSpPr>
            <a:spLocks noChangeArrowheads="1"/>
          </p:cNvSpPr>
          <p:nvPr/>
        </p:nvSpPr>
        <p:spPr bwMode="auto">
          <a:xfrm>
            <a:off x="2484438" y="5013325"/>
            <a:ext cx="6408737" cy="461665"/>
          </a:xfrm>
          <a:prstGeom prst="rect">
            <a:avLst/>
          </a:prstGeom>
          <a:noFill/>
          <a:ln w="9525">
            <a:noFill/>
            <a:miter lim="800000"/>
            <a:headEnd/>
            <a:tailEnd/>
          </a:ln>
        </p:spPr>
        <p:txBody>
          <a:bodyPr>
            <a:spAutoFit/>
          </a:bodyPr>
          <a:lstStyle/>
          <a:p>
            <a:pPr algn="just"/>
            <a:endParaRPr lang="ru-RU" sz="2400" dirty="0">
              <a:latin typeface="Calibri" pitchFamily="34" charset="0"/>
            </a:endParaRPr>
          </a:p>
        </p:txBody>
      </p:sp>
      <p:sp>
        <p:nvSpPr>
          <p:cNvPr id="2" name="Прямоугольник 1"/>
          <p:cNvSpPr/>
          <p:nvPr/>
        </p:nvSpPr>
        <p:spPr>
          <a:xfrm>
            <a:off x="6256763" y="6309320"/>
            <a:ext cx="2651688" cy="369332"/>
          </a:xfrm>
          <a:prstGeom prst="rect">
            <a:avLst/>
          </a:prstGeom>
        </p:spPr>
        <p:txBody>
          <a:bodyPr wrap="non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sp>
        <p:nvSpPr>
          <p:cNvPr id="7" name="Прямоугольник 6"/>
          <p:cNvSpPr/>
          <p:nvPr/>
        </p:nvSpPr>
        <p:spPr>
          <a:xfrm>
            <a:off x="1115616" y="620688"/>
            <a:ext cx="8028384" cy="769441"/>
          </a:xfrm>
          <a:prstGeom prst="rect">
            <a:avLst/>
          </a:prstGeom>
        </p:spPr>
        <p:txBody>
          <a:bodyPr wrap="square">
            <a:spAutoFit/>
          </a:bodyPr>
          <a:lstStyle/>
          <a:p>
            <a:r>
              <a:rPr lang="ru-RU" sz="2000" b="1" dirty="0" smtClean="0">
                <a:latin typeface="Franklin Gothic Medium" pitchFamily="34" charset="0"/>
              </a:rPr>
              <a:t>                                в дошкольных учреждениях является                                      </a:t>
            </a:r>
          </a:p>
          <a:p>
            <a:r>
              <a:rPr lang="ru-RU" sz="2400" b="1" i="1" dirty="0">
                <a:solidFill>
                  <a:srgbClr val="FF0000"/>
                </a:solidFill>
                <a:latin typeface="Franklin Gothic Medium" pitchFamily="34" charset="0"/>
              </a:rPr>
              <a:t> </a:t>
            </a:r>
            <a:r>
              <a:rPr lang="ru-RU" sz="2400" b="1" i="1" dirty="0" smtClean="0">
                <a:solidFill>
                  <a:srgbClr val="FF0000"/>
                </a:solidFill>
                <a:latin typeface="Franklin Gothic Medium" pitchFamily="34" charset="0"/>
              </a:rPr>
              <a:t>          развитие свободной творческой личности ребенка</a:t>
            </a:r>
            <a:r>
              <a:rPr lang="ru-RU" sz="2400" b="1" i="1" dirty="0" smtClean="0">
                <a:solidFill>
                  <a:srgbClr val="FF0000"/>
                </a:solidFill>
              </a:rPr>
              <a:t>.</a:t>
            </a:r>
            <a:endParaRPr lang="ru-RU" sz="2400" dirty="0"/>
          </a:p>
        </p:txBody>
      </p:sp>
      <p:sp>
        <p:nvSpPr>
          <p:cNvPr id="13" name="Прямоугольник 12"/>
          <p:cNvSpPr/>
          <p:nvPr/>
        </p:nvSpPr>
        <p:spPr>
          <a:xfrm>
            <a:off x="1763688" y="188640"/>
            <a:ext cx="7380312" cy="461665"/>
          </a:xfrm>
          <a:prstGeom prst="rect">
            <a:avLst/>
          </a:prstGeom>
          <a:noFill/>
        </p:spPr>
        <p:txBody>
          <a:bodyPr wrap="square" lIns="91440" tIns="45720" rIns="91440" bIns="45720">
            <a:spAutoFit/>
          </a:bodyPr>
          <a:lstStyle/>
          <a:p>
            <a:pPr algn="ctr"/>
            <a:r>
              <a:rPr lang="ru-RU" sz="2400" b="1" u="sng"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       Основной   целью  проектного  метода- </a:t>
            </a:r>
            <a:endParaRPr lang="ru-RU"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Скругленный прямоугольник 14"/>
          <p:cNvSpPr/>
          <p:nvPr/>
        </p:nvSpPr>
        <p:spPr>
          <a:xfrm>
            <a:off x="2267744" y="1484784"/>
            <a:ext cx="2880320" cy="23042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ffectLst>
                <a:glow rad="228600">
                  <a:schemeClr val="accent3">
                    <a:satMod val="175000"/>
                    <a:alpha val="40000"/>
                  </a:schemeClr>
                </a:glow>
              </a:effectLst>
            </a:endParaRPr>
          </a:p>
        </p:txBody>
      </p:sp>
      <p:sp>
        <p:nvSpPr>
          <p:cNvPr id="8" name="Прямоугольник 7"/>
          <p:cNvSpPr/>
          <p:nvPr/>
        </p:nvSpPr>
        <p:spPr>
          <a:xfrm>
            <a:off x="2484438" y="1700808"/>
            <a:ext cx="2231578" cy="1323439"/>
          </a:xfrm>
          <a:prstGeom prst="rect">
            <a:avLst/>
          </a:prstGeom>
        </p:spPr>
        <p:txBody>
          <a:bodyPr wrap="square">
            <a:spAutoFit/>
          </a:bodyPr>
          <a:lstStyle/>
          <a:p>
            <a:pPr lvl="0" algn="ctr"/>
            <a:r>
              <a:rPr lang="ru-RU" sz="2000" b="1" dirty="0" smtClean="0">
                <a:latin typeface="Franklin Gothic Medium" pitchFamily="34" charset="0"/>
              </a:rPr>
              <a:t>Развитие творческого воображения и мышления</a:t>
            </a:r>
            <a:endParaRPr lang="ru-RU" sz="2000" dirty="0">
              <a:latin typeface="Franklin Gothic Medium" pitchFamily="34" charset="0"/>
            </a:endParaRPr>
          </a:p>
        </p:txBody>
      </p:sp>
      <p:sp>
        <p:nvSpPr>
          <p:cNvPr id="16" name="Скругленный прямоугольник 15"/>
          <p:cNvSpPr/>
          <p:nvPr/>
        </p:nvSpPr>
        <p:spPr>
          <a:xfrm>
            <a:off x="5292080" y="1484784"/>
            <a:ext cx="2808312" cy="22322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p:nvSpPr>
        <p:spPr>
          <a:xfrm>
            <a:off x="5580112" y="1700808"/>
            <a:ext cx="2304256" cy="1323439"/>
          </a:xfrm>
          <a:prstGeom prst="rect">
            <a:avLst/>
          </a:prstGeom>
        </p:spPr>
        <p:txBody>
          <a:bodyPr wrap="square">
            <a:spAutoFit/>
          </a:bodyPr>
          <a:lstStyle/>
          <a:p>
            <a:pPr lvl="0" algn="ctr"/>
            <a:r>
              <a:rPr lang="ru-RU" sz="2000" b="1" dirty="0" smtClean="0">
                <a:latin typeface="Franklin Gothic Medium" pitchFamily="34" charset="0"/>
              </a:rPr>
              <a:t>Обеспечение психологического благополучия и здоровья детей</a:t>
            </a:r>
            <a:endParaRPr lang="ru-RU" sz="2000" dirty="0">
              <a:latin typeface="Franklin Gothic Medium" pitchFamily="34" charset="0"/>
            </a:endParaRPr>
          </a:p>
        </p:txBody>
      </p:sp>
      <p:sp>
        <p:nvSpPr>
          <p:cNvPr id="17" name="Скругленный прямоугольник 16"/>
          <p:cNvSpPr/>
          <p:nvPr/>
        </p:nvSpPr>
        <p:spPr>
          <a:xfrm>
            <a:off x="2267744" y="3933056"/>
            <a:ext cx="2952328" cy="23042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2771800" y="4365104"/>
            <a:ext cx="2304256" cy="101566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2000" b="1" dirty="0" smtClean="0">
                <a:latin typeface="Franklin Gothic Medium" pitchFamily="34" charset="0"/>
              </a:rPr>
              <a:t>Развитие коммуникативных навыков</a:t>
            </a:r>
          </a:p>
        </p:txBody>
      </p:sp>
      <p:sp>
        <p:nvSpPr>
          <p:cNvPr id="18" name="Скругленный прямоугольник 17"/>
          <p:cNvSpPr/>
          <p:nvPr/>
        </p:nvSpPr>
        <p:spPr>
          <a:xfrm>
            <a:off x="5364088" y="3861048"/>
            <a:ext cx="2880320" cy="23762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5724128" y="4365104"/>
            <a:ext cx="2376264" cy="1015663"/>
          </a:xfrm>
          <a:prstGeom prst="rect">
            <a:avLst/>
          </a:prstGeom>
        </p:spPr>
        <p:txBody>
          <a:bodyPr wrap="square">
            <a:spAutoFit/>
          </a:bodyPr>
          <a:lstStyle/>
          <a:p>
            <a:pPr lvl="0" algn="ctr"/>
            <a:r>
              <a:rPr lang="ru-RU" sz="2000" b="1" dirty="0" smtClean="0">
                <a:latin typeface="Franklin Gothic Medium" pitchFamily="34" charset="0"/>
              </a:rPr>
              <a:t>развитие  познавательных способностей</a:t>
            </a:r>
            <a:endParaRPr lang="ru-RU" sz="2000" b="1" dirty="0">
              <a:latin typeface="Franklin Gothic Medium" pitchFamily="34" charset="0"/>
            </a:endParaRPr>
          </a:p>
        </p:txBody>
      </p:sp>
      <p:sp>
        <p:nvSpPr>
          <p:cNvPr id="19" name="7-конечная звезда 18"/>
          <p:cNvSpPr/>
          <p:nvPr/>
        </p:nvSpPr>
        <p:spPr>
          <a:xfrm>
            <a:off x="3851920" y="2708920"/>
            <a:ext cx="2880320" cy="1872208"/>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2" name="Прямоугольник 11"/>
          <p:cNvSpPr/>
          <p:nvPr/>
        </p:nvSpPr>
        <p:spPr>
          <a:xfrm>
            <a:off x="4211960" y="3068960"/>
            <a:ext cx="2088232" cy="954107"/>
          </a:xfrm>
          <a:prstGeom prst="rect">
            <a:avLst/>
          </a:prstGeom>
        </p:spPr>
        <p:txBody>
          <a:bodyPr wrap="square">
            <a:spAutoFit/>
          </a:bodyPr>
          <a:lstStyle/>
          <a:p>
            <a:pPr lvl="0" algn="ctr"/>
            <a:r>
              <a:rPr lang="ru-RU" sz="2800" b="1" i="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Задачи</a:t>
            </a:r>
          </a:p>
          <a:p>
            <a:pPr lvl="0" algn="ctr"/>
            <a:r>
              <a:rPr lang="ru-RU" sz="2800" b="1" i="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развития</a:t>
            </a:r>
            <a:endParaRPr lang="ru-RU" sz="2800" b="1" i="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4400" advTm="29969">
        <p14:honeycomb/>
      </p:transition>
    </mc:Choice>
    <mc:Fallback>
      <p:transition spd="slow" advTm="299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00" autoRev="1" fill="hold">
                                          <p:stCondLst>
                                            <p:cond delay="0"/>
                                          </p:stCondLst>
                                        </p:cTn>
                                        <p:tgtEl>
                                          <p:spTgt spid="13"/>
                                        </p:tgtEl>
                                        <p:attrNameLst>
                                          <p:attrName>ppt_w</p:attrName>
                                        </p:attrNameLst>
                                      </p:cBhvr>
                                    </p:anim>
                                    <p:anim by="(#ppt_w*0.50)" calcmode="lin" valueType="num">
                                      <p:cBhvr>
                                        <p:cTn id="8" dur="500" decel="50000" autoRev="1" fill="hold">
                                          <p:stCondLst>
                                            <p:cond delay="0"/>
                                          </p:stCondLst>
                                        </p:cTn>
                                        <p:tgtEl>
                                          <p:spTgt spid="13"/>
                                        </p:tgtEl>
                                        <p:attrNameLst>
                                          <p:attrName>ppt_x</p:attrName>
                                        </p:attrNameLst>
                                      </p:cBhvr>
                                    </p:anim>
                                    <p:anim from="(-#ppt_h/2)" to="(#ppt_y)" calcmode="lin" valueType="num">
                                      <p:cBhvr>
                                        <p:cTn id="9" dur="1000" fill="hold">
                                          <p:stCondLst>
                                            <p:cond delay="0"/>
                                          </p:stCondLst>
                                        </p:cTn>
                                        <p:tgtEl>
                                          <p:spTgt spid="13"/>
                                        </p:tgtEl>
                                        <p:attrNameLst>
                                          <p:attrName>ppt_y</p:attrName>
                                        </p:attrNameLst>
                                      </p:cBhvr>
                                    </p:anim>
                                    <p:animRot by="21600000">
                                      <p:cBhvr>
                                        <p:cTn id="10" dur="1000" fill="hold">
                                          <p:stCondLst>
                                            <p:cond delay="0"/>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7">
                                            <p:txEl>
                                              <p:pRg st="1" end="1"/>
                                            </p:txEl>
                                          </p:spTgt>
                                        </p:tgtEl>
                                        <p:attrNameLst>
                                          <p:attrName>style.visibility</p:attrName>
                                        </p:attrNameLst>
                                      </p:cBhvr>
                                      <p:to>
                                        <p:strVal val="visible"/>
                                      </p:to>
                                    </p:set>
                                    <p:anim by="(-#ppt_w*2)" calcmode="lin" valueType="num">
                                      <p:cBhvr rctx="PPT">
                                        <p:cTn id="19" dur="500" autoRev="1" fill="hold">
                                          <p:stCondLst>
                                            <p:cond delay="0"/>
                                          </p:stCondLst>
                                        </p:cTn>
                                        <p:tgtEl>
                                          <p:spTgt spid="7">
                                            <p:txEl>
                                              <p:pRg st="1" end="1"/>
                                            </p:txEl>
                                          </p:spTgt>
                                        </p:tgtEl>
                                        <p:attrNameLst>
                                          <p:attrName>ppt_w</p:attrName>
                                        </p:attrNameLst>
                                      </p:cBhvr>
                                    </p:anim>
                                    <p:anim by="(#ppt_w*0.50)" calcmode="lin" valueType="num">
                                      <p:cBhvr>
                                        <p:cTn id="20" dur="500" decel="50000" autoRev="1" fill="hold">
                                          <p:stCondLst>
                                            <p:cond delay="0"/>
                                          </p:stCondLst>
                                        </p:cTn>
                                        <p:tgtEl>
                                          <p:spTgt spid="7">
                                            <p:txEl>
                                              <p:pRg st="1" end="1"/>
                                            </p:txEl>
                                          </p:spTgt>
                                        </p:tgtEl>
                                        <p:attrNameLst>
                                          <p:attrName>ppt_x</p:attrName>
                                        </p:attrNameLst>
                                      </p:cBhvr>
                                    </p:anim>
                                    <p:anim from="(-#ppt_h/2)" to="(#ppt_y)" calcmode="lin" valueType="num">
                                      <p:cBhvr>
                                        <p:cTn id="21" dur="1000" fill="hold">
                                          <p:stCondLst>
                                            <p:cond delay="0"/>
                                          </p:stCondLst>
                                        </p:cTn>
                                        <p:tgtEl>
                                          <p:spTgt spid="7">
                                            <p:txEl>
                                              <p:pRg st="1" end="1"/>
                                            </p:txEl>
                                          </p:spTgt>
                                        </p:tgtEl>
                                        <p:attrNameLst>
                                          <p:attrName>ppt_y</p:attrName>
                                        </p:attrNameLst>
                                      </p:cBhvr>
                                    </p:anim>
                                    <p:animRot by="21600000">
                                      <p:cBhvr>
                                        <p:cTn id="22" dur="1000" fill="hold">
                                          <p:stCondLst>
                                            <p:cond delay="0"/>
                                          </p:stCondLst>
                                        </p:cTn>
                                        <p:tgtEl>
                                          <p:spTgt spid="7">
                                            <p:txEl>
                                              <p:pRg st="1" end="1"/>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12"/>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heel(1)">
                                      <p:cBhvr>
                                        <p:cTn id="36" dur="20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2000"/>
                                        <p:tgtEl>
                                          <p:spTgt spid="9">
                                            <p:txEl>
                                              <p:pRg st="0" end="0"/>
                                            </p:txEl>
                                          </p:spTgt>
                                        </p:tgtEl>
                                      </p:cBhvr>
                                    </p:animEffect>
                                    <p:anim calcmode="lin" valueType="num">
                                      <p:cBhvr>
                                        <p:cTn id="42" dur="2000" fill="hold"/>
                                        <p:tgtEl>
                                          <p:spTgt spid="9">
                                            <p:txEl>
                                              <p:pRg st="0" end="0"/>
                                            </p:txEl>
                                          </p:spTgt>
                                        </p:tgtEl>
                                        <p:attrNameLst>
                                          <p:attrName>style.rotation</p:attrName>
                                        </p:attrNameLst>
                                      </p:cBhvr>
                                      <p:tavLst>
                                        <p:tav tm="0">
                                          <p:val>
                                            <p:fltVal val="720"/>
                                          </p:val>
                                        </p:tav>
                                        <p:tav tm="100000">
                                          <p:val>
                                            <p:fltVal val="0"/>
                                          </p:val>
                                        </p:tav>
                                      </p:tavLst>
                                    </p:anim>
                                    <p:anim calcmode="lin" valueType="num">
                                      <p:cBhvr>
                                        <p:cTn id="43" dur="2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44" dur="2000" fill="hold"/>
                                        <p:tgtEl>
                                          <p:spTgt spid="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20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0">
                                            <p:txEl>
                                              <p:pRg st="0" end="0"/>
                                            </p:txEl>
                                          </p:spTgt>
                                        </p:tgtEl>
                                        <p:attrNameLst>
                                          <p:attrName>style.visibility</p:attrName>
                                        </p:attrNameLst>
                                      </p:cBhvr>
                                      <p:to>
                                        <p:strVal val="visible"/>
                                      </p:to>
                                    </p:set>
                                    <p:animEffect transition="in" filter="wipe(down)">
                                      <p:cBhvr>
                                        <p:cTn id="54" dur="580">
                                          <p:stCondLst>
                                            <p:cond delay="0"/>
                                          </p:stCondLst>
                                        </p:cTn>
                                        <p:tgtEl>
                                          <p:spTgt spid="10">
                                            <p:txEl>
                                              <p:pRg st="0" end="0"/>
                                            </p:txEl>
                                          </p:spTgt>
                                        </p:tgtEl>
                                      </p:cBhvr>
                                    </p:animEffect>
                                    <p:anim calcmode="lin" valueType="num">
                                      <p:cBhvr>
                                        <p:cTn id="55"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60" dur="26">
                                          <p:stCondLst>
                                            <p:cond delay="650"/>
                                          </p:stCondLst>
                                        </p:cTn>
                                        <p:tgtEl>
                                          <p:spTgt spid="10">
                                            <p:txEl>
                                              <p:pRg st="0" end="0"/>
                                            </p:txEl>
                                          </p:spTgt>
                                        </p:tgtEl>
                                      </p:cBhvr>
                                      <p:to x="100000" y="60000"/>
                                    </p:animScale>
                                    <p:animScale>
                                      <p:cBhvr>
                                        <p:cTn id="61" dur="166" decel="50000">
                                          <p:stCondLst>
                                            <p:cond delay="676"/>
                                          </p:stCondLst>
                                        </p:cTn>
                                        <p:tgtEl>
                                          <p:spTgt spid="10">
                                            <p:txEl>
                                              <p:pRg st="0" end="0"/>
                                            </p:txEl>
                                          </p:spTgt>
                                        </p:tgtEl>
                                      </p:cBhvr>
                                      <p:to x="100000" y="100000"/>
                                    </p:animScale>
                                    <p:animScale>
                                      <p:cBhvr>
                                        <p:cTn id="62" dur="26">
                                          <p:stCondLst>
                                            <p:cond delay="1312"/>
                                          </p:stCondLst>
                                        </p:cTn>
                                        <p:tgtEl>
                                          <p:spTgt spid="10">
                                            <p:txEl>
                                              <p:pRg st="0" end="0"/>
                                            </p:txEl>
                                          </p:spTgt>
                                        </p:tgtEl>
                                      </p:cBhvr>
                                      <p:to x="100000" y="80000"/>
                                    </p:animScale>
                                    <p:animScale>
                                      <p:cBhvr>
                                        <p:cTn id="63" dur="166" decel="50000">
                                          <p:stCondLst>
                                            <p:cond delay="1338"/>
                                          </p:stCondLst>
                                        </p:cTn>
                                        <p:tgtEl>
                                          <p:spTgt spid="10">
                                            <p:txEl>
                                              <p:pRg st="0" end="0"/>
                                            </p:txEl>
                                          </p:spTgt>
                                        </p:tgtEl>
                                      </p:cBhvr>
                                      <p:to x="100000" y="100000"/>
                                    </p:animScale>
                                    <p:animScale>
                                      <p:cBhvr>
                                        <p:cTn id="64" dur="26">
                                          <p:stCondLst>
                                            <p:cond delay="1642"/>
                                          </p:stCondLst>
                                        </p:cTn>
                                        <p:tgtEl>
                                          <p:spTgt spid="10">
                                            <p:txEl>
                                              <p:pRg st="0" end="0"/>
                                            </p:txEl>
                                          </p:spTgt>
                                        </p:tgtEl>
                                      </p:cBhvr>
                                      <p:to x="100000" y="90000"/>
                                    </p:animScale>
                                    <p:animScale>
                                      <p:cBhvr>
                                        <p:cTn id="65" dur="166" decel="50000">
                                          <p:stCondLst>
                                            <p:cond delay="1668"/>
                                          </p:stCondLst>
                                        </p:cTn>
                                        <p:tgtEl>
                                          <p:spTgt spid="10">
                                            <p:txEl>
                                              <p:pRg st="0" end="0"/>
                                            </p:txEl>
                                          </p:spTgt>
                                        </p:tgtEl>
                                      </p:cBhvr>
                                      <p:to x="100000" y="100000"/>
                                    </p:animScale>
                                    <p:animScale>
                                      <p:cBhvr>
                                        <p:cTn id="66" dur="26">
                                          <p:stCondLst>
                                            <p:cond delay="1808"/>
                                          </p:stCondLst>
                                        </p:cTn>
                                        <p:tgtEl>
                                          <p:spTgt spid="10">
                                            <p:txEl>
                                              <p:pRg st="0" end="0"/>
                                            </p:txEl>
                                          </p:spTgt>
                                        </p:tgtEl>
                                      </p:cBhvr>
                                      <p:to x="100000" y="95000"/>
                                    </p:animScale>
                                    <p:animScale>
                                      <p:cBhvr>
                                        <p:cTn id="67" dur="166" decel="50000">
                                          <p:stCondLst>
                                            <p:cond delay="1834"/>
                                          </p:stCondLst>
                                        </p:cTn>
                                        <p:tgtEl>
                                          <p:spTgt spid="10">
                                            <p:txEl>
                                              <p:pRg st="0" end="0"/>
                                            </p:txEl>
                                          </p:spTgt>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heel(1)">
                                      <p:cBhvr>
                                        <p:cTn id="72" dur="20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1">
                                            <p:txEl>
                                              <p:pRg st="0" end="0"/>
                                            </p:txEl>
                                          </p:spTgt>
                                        </p:tgtEl>
                                        <p:attrNameLst>
                                          <p:attrName>style.visibility</p:attrName>
                                        </p:attrNameLst>
                                      </p:cBhvr>
                                      <p:to>
                                        <p:strVal val="visible"/>
                                      </p:to>
                                    </p:set>
                                    <p:anim calcmode="lin" valueType="num">
                                      <p:cBhvr>
                                        <p:cTn id="7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79" dur="500"/>
                                        <p:tgtEl>
                                          <p:spTgt spid="11">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down)">
                                      <p:cBhvr>
                                        <p:cTn id="84" dur="580">
                                          <p:stCondLst>
                                            <p:cond delay="0"/>
                                          </p:stCondLst>
                                        </p:cTn>
                                        <p:tgtEl>
                                          <p:spTgt spid="8"/>
                                        </p:tgtEl>
                                      </p:cBhvr>
                                    </p:animEffect>
                                    <p:anim calcmode="lin" valueType="num">
                                      <p:cBhvr>
                                        <p:cTn id="8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0" dur="26">
                                          <p:stCondLst>
                                            <p:cond delay="650"/>
                                          </p:stCondLst>
                                        </p:cTn>
                                        <p:tgtEl>
                                          <p:spTgt spid="8"/>
                                        </p:tgtEl>
                                      </p:cBhvr>
                                      <p:to x="100000" y="60000"/>
                                    </p:animScale>
                                    <p:animScale>
                                      <p:cBhvr>
                                        <p:cTn id="91" dur="166" decel="50000">
                                          <p:stCondLst>
                                            <p:cond delay="676"/>
                                          </p:stCondLst>
                                        </p:cTn>
                                        <p:tgtEl>
                                          <p:spTgt spid="8"/>
                                        </p:tgtEl>
                                      </p:cBhvr>
                                      <p:to x="100000" y="100000"/>
                                    </p:animScale>
                                    <p:animScale>
                                      <p:cBhvr>
                                        <p:cTn id="92" dur="26">
                                          <p:stCondLst>
                                            <p:cond delay="1312"/>
                                          </p:stCondLst>
                                        </p:cTn>
                                        <p:tgtEl>
                                          <p:spTgt spid="8"/>
                                        </p:tgtEl>
                                      </p:cBhvr>
                                      <p:to x="100000" y="80000"/>
                                    </p:animScale>
                                    <p:animScale>
                                      <p:cBhvr>
                                        <p:cTn id="93" dur="166" decel="50000">
                                          <p:stCondLst>
                                            <p:cond delay="1338"/>
                                          </p:stCondLst>
                                        </p:cTn>
                                        <p:tgtEl>
                                          <p:spTgt spid="8"/>
                                        </p:tgtEl>
                                      </p:cBhvr>
                                      <p:to x="100000" y="100000"/>
                                    </p:animScale>
                                    <p:animScale>
                                      <p:cBhvr>
                                        <p:cTn id="94" dur="26">
                                          <p:stCondLst>
                                            <p:cond delay="1642"/>
                                          </p:stCondLst>
                                        </p:cTn>
                                        <p:tgtEl>
                                          <p:spTgt spid="8"/>
                                        </p:tgtEl>
                                      </p:cBhvr>
                                      <p:to x="100000" y="90000"/>
                                    </p:animScale>
                                    <p:animScale>
                                      <p:cBhvr>
                                        <p:cTn id="95" dur="166" decel="50000">
                                          <p:stCondLst>
                                            <p:cond delay="1668"/>
                                          </p:stCondLst>
                                        </p:cTn>
                                        <p:tgtEl>
                                          <p:spTgt spid="8"/>
                                        </p:tgtEl>
                                      </p:cBhvr>
                                      <p:to x="100000" y="100000"/>
                                    </p:animScale>
                                    <p:animScale>
                                      <p:cBhvr>
                                        <p:cTn id="96" dur="26">
                                          <p:stCondLst>
                                            <p:cond delay="1808"/>
                                          </p:stCondLst>
                                        </p:cTn>
                                        <p:tgtEl>
                                          <p:spTgt spid="8"/>
                                        </p:tgtEl>
                                      </p:cBhvr>
                                      <p:to x="100000" y="95000"/>
                                    </p:animScale>
                                    <p:animScale>
                                      <p:cBhvr>
                                        <p:cTn id="9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8" grpId="0"/>
      <p:bldP spid="16" grpId="0" animBg="1"/>
      <p:bldP spid="17" grpId="0" animBg="1"/>
      <p:bldP spid="18"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p:txBody>
          <a:bodyPr/>
          <a:lstStyle/>
          <a:p>
            <a:pPr eaLnBrk="1" hangingPunct="1"/>
            <a:endParaRPr lang="ru-RU" dirty="0" smtClean="0"/>
          </a:p>
        </p:txBody>
      </p:sp>
      <p:sp>
        <p:nvSpPr>
          <p:cNvPr id="20482" name="Rectangle 3"/>
          <p:cNvSpPr>
            <a:spLocks noGrp="1"/>
          </p:cNvSpPr>
          <p:nvPr>
            <p:ph type="body" idx="4294967295"/>
          </p:nvPr>
        </p:nvSpPr>
        <p:spPr/>
        <p:txBody>
          <a:bodyPr/>
          <a:lstStyle/>
          <a:p>
            <a:pPr eaLnBrk="1" hangingPunct="1"/>
            <a:endParaRPr lang="ru-RU" dirty="0" smtClean="0"/>
          </a:p>
        </p:txBody>
      </p:sp>
      <p:pic>
        <p:nvPicPr>
          <p:cNvPr id="20483"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6" name="Прямоугольник 5"/>
          <p:cNvSpPr/>
          <p:nvPr/>
        </p:nvSpPr>
        <p:spPr>
          <a:xfrm>
            <a:off x="-252413" y="1989138"/>
            <a:ext cx="9720263" cy="461962"/>
          </a:xfrm>
          <a:prstGeom prst="rect">
            <a:avLst/>
          </a:prstGeom>
        </p:spPr>
        <p:txBody>
          <a:bodyPr>
            <a:spAutoFit/>
          </a:bodyPr>
          <a:lstStyle/>
          <a:p>
            <a:pPr algn="ctr" fontAlgn="auto">
              <a:spcBef>
                <a:spcPts val="0"/>
              </a:spcBef>
              <a:spcAft>
                <a:spcPts val="0"/>
              </a:spcAft>
              <a:defRPr/>
            </a:pP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
        <p:nvSpPr>
          <p:cNvPr id="20485" name="Прямоугольник 6"/>
          <p:cNvSpPr>
            <a:spLocks noChangeArrowheads="1"/>
          </p:cNvSpPr>
          <p:nvPr/>
        </p:nvSpPr>
        <p:spPr bwMode="auto">
          <a:xfrm>
            <a:off x="-252413" y="5445125"/>
            <a:ext cx="2663826" cy="369888"/>
          </a:xfrm>
          <a:prstGeom prst="rect">
            <a:avLst/>
          </a:prstGeom>
          <a:noFill/>
          <a:ln w="9525">
            <a:noFill/>
            <a:miter lim="800000"/>
            <a:headEnd/>
            <a:tailEnd/>
          </a:ln>
        </p:spPr>
        <p:txBody>
          <a:bodyPr>
            <a:spAutoFit/>
          </a:bodyPr>
          <a:lstStyle/>
          <a:p>
            <a:pPr algn="just"/>
            <a:endParaRPr lang="ru-RU" b="1" dirty="0">
              <a:solidFill>
                <a:srgbClr val="FFC000"/>
              </a:solidFill>
              <a:latin typeface="Comic Sans MS" pitchFamily="66" charset="0"/>
            </a:endParaRPr>
          </a:p>
        </p:txBody>
      </p:sp>
      <p:sp>
        <p:nvSpPr>
          <p:cNvPr id="20486" name="Прямоугольник 7"/>
          <p:cNvSpPr>
            <a:spLocks noChangeArrowheads="1"/>
          </p:cNvSpPr>
          <p:nvPr/>
        </p:nvSpPr>
        <p:spPr bwMode="auto">
          <a:xfrm>
            <a:off x="5940425" y="2781300"/>
            <a:ext cx="3527425" cy="522288"/>
          </a:xfrm>
          <a:prstGeom prst="rect">
            <a:avLst/>
          </a:prstGeom>
          <a:noFill/>
          <a:ln w="9525">
            <a:noFill/>
            <a:miter lim="800000"/>
            <a:headEnd/>
            <a:tailEnd/>
          </a:ln>
        </p:spPr>
        <p:txBody>
          <a:bodyPr>
            <a:spAutoFit/>
          </a:bodyPr>
          <a:lstStyle/>
          <a:p>
            <a:endParaRPr lang="ru-RU" sz="2800" dirty="0">
              <a:solidFill>
                <a:srgbClr val="FFFF00"/>
              </a:solidFill>
              <a:latin typeface="Calibri" pitchFamily="34" charset="0"/>
            </a:endParaRPr>
          </a:p>
        </p:txBody>
      </p:sp>
      <p:sp>
        <p:nvSpPr>
          <p:cNvPr id="2" name="Прямоугольник 1"/>
          <p:cNvSpPr/>
          <p:nvPr/>
        </p:nvSpPr>
        <p:spPr>
          <a:xfrm>
            <a:off x="6492312" y="6469936"/>
            <a:ext cx="2651688" cy="369332"/>
          </a:xfrm>
          <a:prstGeom prst="rect">
            <a:avLst/>
          </a:prstGeom>
        </p:spPr>
        <p:txBody>
          <a:bodyPr wrap="non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sp>
        <p:nvSpPr>
          <p:cNvPr id="9" name="Прямоугольник 8"/>
          <p:cNvSpPr/>
          <p:nvPr/>
        </p:nvSpPr>
        <p:spPr>
          <a:xfrm>
            <a:off x="251520" y="1772816"/>
            <a:ext cx="8568952" cy="1384995"/>
          </a:xfrm>
          <a:prstGeom prst="rect">
            <a:avLst/>
          </a:prstGeom>
        </p:spPr>
        <p:txBody>
          <a:bodyPr wrap="squar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ru-RU" sz="2800" b="1" dirty="0" smtClean="0">
                <a:ln/>
                <a:solidFill>
                  <a:srgbClr val="7030A0"/>
                </a:solidFill>
                <a:latin typeface="Monotype Corsiva" pitchFamily="66" charset="0"/>
              </a:rPr>
              <a:t>Задачи исследовательской деятельности специфичны для каждого возраста.</a:t>
            </a:r>
          </a:p>
          <a:p>
            <a:pPr algn="ctr"/>
            <a:endParaRPr lang="ru-RU" sz="2800" b="1" dirty="0">
              <a:ln/>
              <a:solidFill>
                <a:schemeClr val="accent5">
                  <a:tint val="50000"/>
                  <a:satMod val="180000"/>
                </a:schemeClr>
              </a:solidFill>
              <a:latin typeface="Monotype Corsiva" pitchFamily="66" charset="0"/>
            </a:endParaRPr>
          </a:p>
        </p:txBody>
      </p:sp>
      <p:sp>
        <p:nvSpPr>
          <p:cNvPr id="10" name="Прямоугольник 9"/>
          <p:cNvSpPr/>
          <p:nvPr/>
        </p:nvSpPr>
        <p:spPr>
          <a:xfrm>
            <a:off x="578848" y="2726922"/>
            <a:ext cx="8460432" cy="400110"/>
          </a:xfrm>
          <a:prstGeom prst="rect">
            <a:avLst/>
          </a:prstGeom>
        </p:spPr>
        <p:txBody>
          <a:bodyPr wrap="square">
            <a:spAutoFit/>
          </a:bodyPr>
          <a:lstStyle/>
          <a:p>
            <a:r>
              <a:rPr lang="ru-RU" sz="2000" b="1" dirty="0" smtClean="0">
                <a:solidFill>
                  <a:srgbClr val="C00000"/>
                </a:solidFill>
                <a:latin typeface="Franklin Gothic Medium" pitchFamily="34" charset="0"/>
              </a:rPr>
              <a:t>                     В </a:t>
            </a:r>
            <a:r>
              <a:rPr lang="ru-RU" sz="2000" b="1" u="sng" dirty="0" smtClean="0">
                <a:solidFill>
                  <a:srgbClr val="C00000"/>
                </a:solidFill>
                <a:latin typeface="Franklin Gothic Medium" pitchFamily="34" charset="0"/>
              </a:rPr>
              <a:t>младшем дошкольном возрасте </a:t>
            </a:r>
            <a:r>
              <a:rPr lang="ru-RU" sz="2000" b="1" dirty="0" smtClean="0">
                <a:solidFill>
                  <a:srgbClr val="C00000"/>
                </a:solidFill>
                <a:latin typeface="Franklin Gothic Medium" pitchFamily="34" charset="0"/>
              </a:rPr>
              <a:t>это</a:t>
            </a:r>
            <a:r>
              <a:rPr lang="ru-RU" b="1" i="1" dirty="0" smtClean="0">
                <a:solidFill>
                  <a:srgbClr val="C00000"/>
                </a:solidFill>
              </a:rPr>
              <a:t>:</a:t>
            </a:r>
            <a:endParaRPr lang="ru-RU" b="1" i="1" dirty="0">
              <a:solidFill>
                <a:srgbClr val="C00000"/>
              </a:solidFill>
            </a:endParaRPr>
          </a:p>
        </p:txBody>
      </p:sp>
      <p:sp>
        <p:nvSpPr>
          <p:cNvPr id="12" name="Горизонтальный свиток 11"/>
          <p:cNvSpPr/>
          <p:nvPr/>
        </p:nvSpPr>
        <p:spPr>
          <a:xfrm>
            <a:off x="611560" y="2726922"/>
            <a:ext cx="7416824" cy="4131077"/>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1187624" y="3284984"/>
            <a:ext cx="6912768" cy="3046988"/>
          </a:xfrm>
          <a:prstGeom prst="rect">
            <a:avLst/>
          </a:prstGeom>
        </p:spPr>
        <p:txBody>
          <a:bodyPr wrap="square">
            <a:spAutoFit/>
          </a:bodyPr>
          <a:lstStyle/>
          <a:p>
            <a:pPr algn="ctr">
              <a:buFont typeface="Wingdings" pitchFamily="2" charset="2"/>
              <a:buChar char="Ø"/>
            </a:pPr>
            <a:r>
              <a:rPr lang="ru-RU" sz="2400" b="1" dirty="0" smtClean="0">
                <a:latin typeface="Franklin Gothic Medium" pitchFamily="34" charset="0"/>
              </a:rPr>
              <a:t>вхождение детей в проблемную игровую ситуацию (ведущая роль педагога);</a:t>
            </a:r>
          </a:p>
          <a:p>
            <a:pPr algn="ctr"/>
            <a:r>
              <a:rPr lang="ru-RU" sz="2400" b="1" dirty="0" smtClean="0">
                <a:latin typeface="Franklin Gothic Medium" pitchFamily="34" charset="0"/>
              </a:rPr>
              <a:t>активизация желания искать пути разрешения проблемной ситуации (вместе с педагогом)</a:t>
            </a:r>
          </a:p>
          <a:p>
            <a:pPr algn="ctr">
              <a:buFont typeface="Wingdings" pitchFamily="2" charset="2"/>
              <a:buChar char="Ø"/>
            </a:pPr>
            <a:endParaRPr lang="ru-RU" sz="2400" b="1" dirty="0" smtClean="0">
              <a:latin typeface="Franklin Gothic Medium" pitchFamily="34" charset="0"/>
            </a:endParaRPr>
          </a:p>
          <a:p>
            <a:pPr algn="ctr">
              <a:buFont typeface="Wingdings" pitchFamily="2" charset="2"/>
              <a:buChar char="Ø"/>
            </a:pPr>
            <a:r>
              <a:rPr lang="ru-RU" sz="2400" b="1" dirty="0" smtClean="0">
                <a:latin typeface="Franklin Gothic Medium" pitchFamily="34" charset="0"/>
              </a:rPr>
              <a:t>формирование начальных предпосылок исследовательской деятельности (практические опыты).</a:t>
            </a:r>
            <a:endParaRPr lang="ru-RU" sz="2400" b="1" dirty="0">
              <a:latin typeface="Franklin Gothic Medium" pitchFamily="34" charset="0"/>
            </a:endParaRPr>
          </a:p>
        </p:txBody>
      </p:sp>
    </p:spTree>
    <p:custDataLst>
      <p:tags r:id="rId1"/>
    </p:custDataLst>
  </p:cSld>
  <p:clrMapOvr>
    <a:masterClrMapping/>
  </p:clrMapOvr>
  <p:transition spd="slow" advTm="9253">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1"/>
                                        </p:tgtEl>
                                        <p:attrNameLst>
                                          <p:attrName>style.visibility</p:attrName>
                                        </p:attrNameLst>
                                      </p:cBhvr>
                                      <p:to>
                                        <p:strVal val="visible"/>
                                      </p:to>
                                    </p:set>
                                    <p:anim calcmode="discrete" valueType="clr">
                                      <p:cBhvr override="childStyle">
                                        <p:cTn id="1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
                                        </p:tgtEl>
                                        <p:attrNameLst>
                                          <p:attrName>fillcolor</p:attrName>
                                        </p:attrNameLst>
                                      </p:cBhvr>
                                      <p:tavLst>
                                        <p:tav tm="0">
                                          <p:val>
                                            <p:clrVal>
                                              <a:schemeClr val="accent2"/>
                                            </p:clrVal>
                                          </p:val>
                                        </p:tav>
                                        <p:tav tm="50000">
                                          <p:val>
                                            <p:clrVal>
                                              <a:schemeClr val="hlink"/>
                                            </p:clrVal>
                                          </p:val>
                                        </p:tav>
                                      </p:tavLst>
                                    </p:anim>
                                    <p:set>
                                      <p:cBhvr>
                                        <p:cTn id="1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p:cNvSpPr>
          <p:nvPr>
            <p:ph type="ctrTitle" idx="4294967295"/>
          </p:nvPr>
        </p:nvSpPr>
        <p:spPr>
          <a:xfrm>
            <a:off x="685800" y="2130425"/>
            <a:ext cx="7772400" cy="1470025"/>
          </a:xfrm>
        </p:spPr>
        <p:txBody>
          <a:bodyPr/>
          <a:lstStyle/>
          <a:p>
            <a:pPr eaLnBrk="1" hangingPunct="1"/>
            <a:endParaRPr lang="ru-RU" dirty="0" smtClean="0"/>
          </a:p>
        </p:txBody>
      </p:sp>
      <p:sp>
        <p:nvSpPr>
          <p:cNvPr id="22530" name="Rectangle 6"/>
          <p:cNvSpPr>
            <a:spLocks noGrp="1"/>
          </p:cNvSpPr>
          <p:nvPr>
            <p:ph type="subTitle" idx="4294967295"/>
          </p:nvPr>
        </p:nvSpPr>
        <p:spPr>
          <a:xfrm>
            <a:off x="1371600" y="3886200"/>
            <a:ext cx="6400800" cy="1752600"/>
          </a:xfrm>
        </p:spPr>
        <p:txBody>
          <a:bodyPr/>
          <a:lstStyle/>
          <a:p>
            <a:pPr marL="0" indent="0" algn="ctr" eaLnBrk="1" hangingPunct="1">
              <a:buFont typeface="Arial" charset="0"/>
              <a:buNone/>
            </a:pPr>
            <a:endParaRPr lang="ru-RU" dirty="0" smtClean="0"/>
          </a:p>
        </p:txBody>
      </p:sp>
      <p:pic>
        <p:nvPicPr>
          <p:cNvPr id="22531" name="Picture 7" descr="шаблон 2 б"/>
          <p:cNvPicPr>
            <a:picLocks noChangeAspect="1" noChangeArrowheads="1"/>
          </p:cNvPicPr>
          <p:nvPr/>
        </p:nvPicPr>
        <p:blipFill>
          <a:blip r:embed="rId3" cstate="screen"/>
          <a:srcRect/>
          <a:stretch>
            <a:fillRect/>
          </a:stretch>
        </p:blipFill>
        <p:spPr bwMode="auto">
          <a:xfrm>
            <a:off x="0" y="7170"/>
            <a:ext cx="9134440" cy="6850830"/>
          </a:xfrm>
          <a:prstGeom prst="rect">
            <a:avLst/>
          </a:prstGeom>
          <a:noFill/>
          <a:ln w="9525">
            <a:noFill/>
            <a:miter lim="800000"/>
            <a:headEnd/>
            <a:tailEnd/>
          </a:ln>
        </p:spPr>
      </p:pic>
      <p:sp>
        <p:nvSpPr>
          <p:cNvPr id="2" name="Прямоугольник 1"/>
          <p:cNvSpPr/>
          <p:nvPr/>
        </p:nvSpPr>
        <p:spPr>
          <a:xfrm>
            <a:off x="6477108" y="6488668"/>
            <a:ext cx="2651688" cy="369332"/>
          </a:xfrm>
          <a:prstGeom prst="rect">
            <a:avLst/>
          </a:prstGeom>
        </p:spPr>
        <p:txBody>
          <a:bodyPr wrap="non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sp>
        <p:nvSpPr>
          <p:cNvPr id="6" name="Прямоугольник 5"/>
          <p:cNvSpPr/>
          <p:nvPr/>
        </p:nvSpPr>
        <p:spPr>
          <a:xfrm>
            <a:off x="2286000" y="188641"/>
            <a:ext cx="6606480" cy="400110"/>
          </a:xfrm>
          <a:prstGeom prst="rect">
            <a:avLst/>
          </a:prstGeom>
        </p:spPr>
        <p:txBody>
          <a:bodyPr wrap="square">
            <a:spAutoFit/>
          </a:bodyPr>
          <a:lstStyle/>
          <a:p>
            <a:r>
              <a:rPr lang="ru-RU" sz="2000" b="1" dirty="0" smtClean="0">
                <a:solidFill>
                  <a:srgbClr val="C00000"/>
                </a:solidFill>
                <a:latin typeface="Franklin Gothic Medium" pitchFamily="34" charset="0"/>
              </a:rPr>
              <a:t>В </a:t>
            </a:r>
            <a:r>
              <a:rPr lang="ru-RU" sz="2000" b="1" u="sng" dirty="0" smtClean="0">
                <a:solidFill>
                  <a:srgbClr val="C00000"/>
                </a:solidFill>
                <a:latin typeface="Franklin Gothic Medium" pitchFamily="34" charset="0"/>
              </a:rPr>
              <a:t>старшем дошкольном возрасте </a:t>
            </a:r>
            <a:r>
              <a:rPr lang="ru-RU" sz="2000" b="1" dirty="0" smtClean="0">
                <a:solidFill>
                  <a:srgbClr val="C00000"/>
                </a:solidFill>
                <a:latin typeface="Franklin Gothic Medium" pitchFamily="34" charset="0"/>
              </a:rPr>
              <a:t>это:</a:t>
            </a:r>
            <a:endParaRPr lang="ru-RU" sz="2000" dirty="0">
              <a:latin typeface="Franklin Gothic Medium" pitchFamily="34" charset="0"/>
            </a:endParaRPr>
          </a:p>
        </p:txBody>
      </p:sp>
      <p:sp>
        <p:nvSpPr>
          <p:cNvPr id="11" name="Горизонтальный свиток 10"/>
          <p:cNvSpPr/>
          <p:nvPr/>
        </p:nvSpPr>
        <p:spPr>
          <a:xfrm>
            <a:off x="2195736" y="188640"/>
            <a:ext cx="6408712" cy="6480720"/>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ndParaRPr>
          </a:p>
        </p:txBody>
      </p:sp>
      <p:sp>
        <p:nvSpPr>
          <p:cNvPr id="7" name="Прямоугольник 6"/>
          <p:cNvSpPr/>
          <p:nvPr/>
        </p:nvSpPr>
        <p:spPr>
          <a:xfrm>
            <a:off x="3059832" y="1196752"/>
            <a:ext cx="5472608" cy="3539430"/>
          </a:xfrm>
          <a:prstGeom prst="rect">
            <a:avLst/>
          </a:prstGeom>
        </p:spPr>
        <p:txBody>
          <a:bodyPr wrap="square">
            <a:spAutoFit/>
          </a:bodyPr>
          <a:lstStyle/>
          <a:p>
            <a:pPr algn="just">
              <a:buFont typeface="Wingdings" pitchFamily="2" charset="2"/>
              <a:buChar char="Ø"/>
            </a:pPr>
            <a:r>
              <a:rPr lang="ru-RU" sz="1600" b="1" i="1" dirty="0" smtClean="0">
                <a:latin typeface="Franklin Gothic Book" pitchFamily="34" charset="0"/>
              </a:rPr>
              <a:t>формирование предпосылок поисковой деятельности, интеллектуальной инициативы;</a:t>
            </a:r>
          </a:p>
          <a:p>
            <a:pPr algn="just">
              <a:buFont typeface="Wingdings" pitchFamily="2" charset="2"/>
              <a:buChar char="Ø"/>
            </a:pPr>
            <a:r>
              <a:rPr lang="ru-RU" sz="1600" b="1" i="1" dirty="0" smtClean="0">
                <a:latin typeface="Franklin Gothic Book" pitchFamily="34" charset="0"/>
              </a:rPr>
              <a:t>развитие умения определять возможные методы решения проблемы с помощью взрослого, а затем и самостоятельно;</a:t>
            </a:r>
          </a:p>
          <a:p>
            <a:pPr algn="just">
              <a:buFont typeface="Wingdings" pitchFamily="2" charset="2"/>
              <a:buChar char="Ø"/>
            </a:pPr>
            <a:r>
              <a:rPr lang="ru-RU" sz="1600" b="1" i="1" dirty="0" smtClean="0">
                <a:latin typeface="Franklin Gothic Book" pitchFamily="34" charset="0"/>
              </a:rPr>
              <a:t>формирование умения применять данные методы, способствующие решению поставленной задачи, с использованием различных вариантов;</a:t>
            </a:r>
          </a:p>
          <a:p>
            <a:pPr algn="just">
              <a:buFont typeface="Wingdings" pitchFamily="2" charset="2"/>
              <a:buChar char="Ø"/>
            </a:pPr>
            <a:r>
              <a:rPr lang="ru-RU" sz="1600" b="1" i="1" dirty="0" smtClean="0">
                <a:latin typeface="Franklin Gothic Book" pitchFamily="34" charset="0"/>
              </a:rPr>
              <a:t>самостоятельное приобретение недостающих знаний из разных источников</a:t>
            </a:r>
          </a:p>
          <a:p>
            <a:pPr algn="just">
              <a:buFont typeface="Wingdings" pitchFamily="2" charset="2"/>
              <a:buChar char="Ø"/>
            </a:pPr>
            <a:r>
              <a:rPr lang="ru-RU" sz="1600" b="1" i="1" dirty="0" smtClean="0">
                <a:latin typeface="Franklin Gothic Book" pitchFamily="34" charset="0"/>
              </a:rPr>
              <a:t>развитие умений пользоваться этими знаниями для решения новых познавательных и практических задач</a:t>
            </a:r>
            <a:endParaRPr lang="ru-RU" sz="1600" b="1" i="1" dirty="0">
              <a:latin typeface="Franklin Gothic Book" pitchFamily="34" charset="0"/>
            </a:endParaRPr>
          </a:p>
        </p:txBody>
      </p:sp>
      <p:sp>
        <p:nvSpPr>
          <p:cNvPr id="8" name="Прямоугольник 7"/>
          <p:cNvSpPr/>
          <p:nvPr/>
        </p:nvSpPr>
        <p:spPr>
          <a:xfrm>
            <a:off x="3059832" y="4221088"/>
            <a:ext cx="5472608" cy="1077218"/>
          </a:xfrm>
          <a:prstGeom prst="rect">
            <a:avLst/>
          </a:prstGeom>
        </p:spPr>
        <p:txBody>
          <a:bodyPr wrap="square">
            <a:spAutoFit/>
          </a:bodyPr>
          <a:lstStyle/>
          <a:p>
            <a:pPr algn="just">
              <a:buFont typeface="Wingdings" pitchFamily="2" charset="2"/>
              <a:buChar char="Ø"/>
            </a:pPr>
            <a:r>
              <a:rPr lang="ru-RU" sz="1600" b="1" i="1" dirty="0" smtClean="0">
                <a:latin typeface="Franklin Gothic Book" pitchFamily="34" charset="0"/>
                <a:cs typeface="Cordia New" pitchFamily="34" charset="-34"/>
              </a:rPr>
              <a:t>Развитие способностей к аналитическому, критическому, творческому мышлению</a:t>
            </a:r>
          </a:p>
          <a:p>
            <a:pPr algn="just">
              <a:buFont typeface="Wingdings" pitchFamily="2" charset="2"/>
              <a:buChar char="Ø"/>
            </a:pPr>
            <a:r>
              <a:rPr lang="ru-RU" sz="1600" b="1" i="1" dirty="0" smtClean="0">
                <a:latin typeface="Franklin Gothic Book" pitchFamily="34" charset="0"/>
                <a:cs typeface="Cordia New" pitchFamily="34" charset="-34"/>
              </a:rPr>
              <a:t>Развитие важнейших компетенций для современной жизни.</a:t>
            </a:r>
            <a:endParaRPr lang="ru-RU" sz="1600" b="1" i="1" dirty="0">
              <a:latin typeface="Franklin Gothic Book" pitchFamily="34" charset="0"/>
              <a:cs typeface="Cordia New" pitchFamily="34" charset="-34"/>
            </a:endParaRPr>
          </a:p>
        </p:txBody>
      </p:sp>
    </p:spTree>
    <p:custDataLst>
      <p:tags r:id="rId1"/>
    </p:custDataLst>
  </p:cSld>
  <p:clrMapOvr>
    <a:masterClrMapping/>
  </p:clrMapOvr>
  <p:transition spd="slow" advTm="16513">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style.rotation</p:attrName>
                                        </p:attrNameLst>
                                      </p:cBhvr>
                                      <p:tavLst>
                                        <p:tav tm="0">
                                          <p:val>
                                            <p:fltVal val="720"/>
                                          </p:val>
                                        </p:tav>
                                        <p:tav tm="100000">
                                          <p:val>
                                            <p:fltVal val="0"/>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 calcmode="lin" valueType="num">
                                      <p:cBhvr>
                                        <p:cTn id="15"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style.rotation</p:attrName>
                                        </p:attrNameLst>
                                      </p:cBhvr>
                                      <p:tavLst>
                                        <p:tav tm="0">
                                          <p:val>
                                            <p:fltVal val="720"/>
                                          </p:val>
                                        </p:tav>
                                        <p:tav tm="100000">
                                          <p:val>
                                            <p:fltVal val="0"/>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 calcmode="lin" valueType="num">
                                      <p:cBhvr>
                                        <p:cTn id="23"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5"/>
          <p:cNvSpPr>
            <a:spLocks noGrp="1"/>
          </p:cNvSpPr>
          <p:nvPr>
            <p:ph type="ctrTitle" idx="4294967295"/>
          </p:nvPr>
        </p:nvSpPr>
        <p:spPr>
          <a:xfrm>
            <a:off x="685800" y="2130425"/>
            <a:ext cx="7772400" cy="1470025"/>
          </a:xfrm>
        </p:spPr>
        <p:txBody>
          <a:bodyPr/>
          <a:lstStyle/>
          <a:p>
            <a:pPr eaLnBrk="1" hangingPunct="1"/>
            <a:endParaRPr lang="ru-RU" dirty="0" smtClean="0"/>
          </a:p>
        </p:txBody>
      </p:sp>
      <p:sp>
        <p:nvSpPr>
          <p:cNvPr id="23554" name="Rectangle 6"/>
          <p:cNvSpPr>
            <a:spLocks noGrp="1"/>
          </p:cNvSpPr>
          <p:nvPr>
            <p:ph type="subTitle" idx="4294967295"/>
          </p:nvPr>
        </p:nvSpPr>
        <p:spPr>
          <a:xfrm>
            <a:off x="1371600" y="3886200"/>
            <a:ext cx="6400800" cy="1752600"/>
          </a:xfrm>
        </p:spPr>
        <p:txBody>
          <a:bodyPr/>
          <a:lstStyle/>
          <a:p>
            <a:pPr marL="0" indent="0" algn="ctr" eaLnBrk="1" hangingPunct="1">
              <a:buFont typeface="Arial" charset="0"/>
              <a:buNone/>
            </a:pPr>
            <a:endParaRPr lang="ru-RU" dirty="0" smtClean="0"/>
          </a:p>
        </p:txBody>
      </p:sp>
      <p:pic>
        <p:nvPicPr>
          <p:cNvPr id="23555" name="Picture 7" descr="шаблон 2 б"/>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 name="Прямоугольник 1"/>
          <p:cNvSpPr/>
          <p:nvPr/>
        </p:nvSpPr>
        <p:spPr>
          <a:xfrm>
            <a:off x="6492312" y="6456402"/>
            <a:ext cx="2651688" cy="369332"/>
          </a:xfrm>
          <a:prstGeom prst="rect">
            <a:avLst/>
          </a:prstGeom>
        </p:spPr>
        <p:txBody>
          <a:bodyPr wrap="non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sp>
        <p:nvSpPr>
          <p:cNvPr id="6" name="Прямоугольник 5"/>
          <p:cNvSpPr/>
          <p:nvPr/>
        </p:nvSpPr>
        <p:spPr>
          <a:xfrm>
            <a:off x="2016813" y="1"/>
            <a:ext cx="6731651" cy="1200329"/>
          </a:xfrm>
          <a:prstGeom prst="rect">
            <a:avLst/>
          </a:prstGeom>
          <a:noFill/>
        </p:spPr>
        <p:txBody>
          <a:bodyPr wrap="square" lIns="91440" tIns="45720" rIns="91440" bIns="45720">
            <a:spAutoFit/>
          </a:bodyPr>
          <a:lstStyle/>
          <a:p>
            <a:pPr algn="ctr"/>
            <a:r>
              <a:rPr lang="ru-RU" sz="3600" b="1" i="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Franklin Gothic Medium" pitchFamily="34" charset="0"/>
              </a:rPr>
              <a:t>Позиция детей как участников проекта: </a:t>
            </a:r>
            <a:endParaRPr lang="ru-RU" sz="3600" b="1" i="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Franklin Gothic Medium" pitchFamily="34" charset="0"/>
            </a:endParaRPr>
          </a:p>
        </p:txBody>
      </p:sp>
      <p:sp>
        <p:nvSpPr>
          <p:cNvPr id="7" name="TextBox 6"/>
          <p:cNvSpPr txBox="1"/>
          <p:nvPr/>
        </p:nvSpPr>
        <p:spPr>
          <a:xfrm>
            <a:off x="2339752" y="1382868"/>
            <a:ext cx="6660232" cy="4524315"/>
          </a:xfrm>
          <a:prstGeom prst="rect">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buBlip>
                <a:blip r:embed="rId4"/>
              </a:buBlip>
            </a:pPr>
            <a:r>
              <a:rPr lang="ru-RU" b="1" dirty="0" smtClean="0">
                <a:latin typeface="Franklin Gothic Medium" pitchFamily="34" charset="0"/>
              </a:rPr>
              <a:t>Влияют на выбор темы, форм работы в рамках проекта;</a:t>
            </a:r>
          </a:p>
          <a:p>
            <a:pPr algn="ctr">
              <a:buBlip>
                <a:blip r:embed="rId4"/>
              </a:buBlip>
            </a:pPr>
            <a:endParaRPr lang="ru-RU" b="1" dirty="0" smtClean="0">
              <a:latin typeface="Franklin Gothic Medium" pitchFamily="34" charset="0"/>
            </a:endParaRPr>
          </a:p>
          <a:p>
            <a:pPr algn="ctr">
              <a:buBlip>
                <a:blip r:embed="rId4"/>
              </a:buBlip>
            </a:pPr>
            <a:endParaRPr lang="ru-RU" b="1" dirty="0" smtClean="0">
              <a:latin typeface="Franklin Gothic Medium" pitchFamily="34" charset="0"/>
            </a:endParaRPr>
          </a:p>
          <a:p>
            <a:pPr algn="ctr">
              <a:buBlip>
                <a:blip r:embed="rId4"/>
              </a:buBlip>
            </a:pPr>
            <a:r>
              <a:rPr lang="ru-RU" b="1" dirty="0" smtClean="0">
                <a:latin typeface="Franklin Gothic Medium" pitchFamily="34" charset="0"/>
              </a:rPr>
              <a:t> Устанавливают последовательность и общую продолжительность выполнения  самостоятельно выбранной деятельности:</a:t>
            </a:r>
          </a:p>
          <a:p>
            <a:pPr algn="ctr">
              <a:buBlip>
                <a:blip r:embed="rId4"/>
              </a:buBlip>
            </a:pPr>
            <a:endParaRPr lang="ru-RU" b="1" dirty="0" smtClean="0">
              <a:latin typeface="Franklin Gothic Medium" pitchFamily="34" charset="0"/>
            </a:endParaRPr>
          </a:p>
          <a:p>
            <a:pPr algn="ctr"/>
            <a:endParaRPr lang="ru-RU" b="1" dirty="0" smtClean="0">
              <a:latin typeface="Franklin Gothic Medium" pitchFamily="34" charset="0"/>
            </a:endParaRPr>
          </a:p>
          <a:p>
            <a:pPr algn="ctr">
              <a:buBlip>
                <a:blip r:embed="rId4"/>
              </a:buBlip>
            </a:pPr>
            <a:r>
              <a:rPr lang="ru-RU" b="1" dirty="0" smtClean="0">
                <a:latin typeface="Franklin Gothic Medium" pitchFamily="34" charset="0"/>
              </a:rPr>
              <a:t> Выступают в роли инициаторов, активных участников, а не исполнителей указаний взрослых;</a:t>
            </a:r>
          </a:p>
          <a:p>
            <a:pPr algn="ctr">
              <a:buBlip>
                <a:blip r:embed="rId4"/>
              </a:buBlip>
            </a:pPr>
            <a:endParaRPr lang="ru-RU" b="1" dirty="0" smtClean="0">
              <a:latin typeface="Franklin Gothic Medium" pitchFamily="34" charset="0"/>
            </a:endParaRPr>
          </a:p>
          <a:p>
            <a:pPr algn="ctr"/>
            <a:endParaRPr lang="ru-RU" b="1" dirty="0" smtClean="0">
              <a:latin typeface="Franklin Gothic Medium" pitchFamily="34" charset="0"/>
            </a:endParaRPr>
          </a:p>
          <a:p>
            <a:pPr algn="ctr">
              <a:buBlip>
                <a:blip r:embed="rId4"/>
              </a:buBlip>
            </a:pPr>
            <a:r>
              <a:rPr lang="ru-RU" b="1" dirty="0" smtClean="0">
                <a:latin typeface="Franklin Gothic Medium" pitchFamily="34" charset="0"/>
              </a:rPr>
              <a:t> Реализуют свои интересы, потребности в знаниях, общении, игре и других видах деятельности, в основном самостоятельно, принимая решение об участии или неучастии в общем проекте или конкретном действии</a:t>
            </a:r>
            <a:endParaRPr lang="ru-RU" b="1" dirty="0">
              <a:latin typeface="Franklin Gothic Medium" pitchFamily="34" charset="0"/>
            </a:endParaRPr>
          </a:p>
        </p:txBody>
      </p:sp>
      <p:sp>
        <p:nvSpPr>
          <p:cNvPr id="12" name="5-конечная звезда 11"/>
          <p:cNvSpPr/>
          <p:nvPr/>
        </p:nvSpPr>
        <p:spPr>
          <a:xfrm>
            <a:off x="8532440" y="1628800"/>
            <a:ext cx="395536" cy="360040"/>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5-конечная звезда 12"/>
          <p:cNvSpPr/>
          <p:nvPr/>
        </p:nvSpPr>
        <p:spPr>
          <a:xfrm>
            <a:off x="2627784" y="1844824"/>
            <a:ext cx="432048"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5-конечная звезда 13"/>
          <p:cNvSpPr/>
          <p:nvPr/>
        </p:nvSpPr>
        <p:spPr>
          <a:xfrm>
            <a:off x="3419872" y="2996952"/>
            <a:ext cx="576064"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5-конечная звезда 14"/>
          <p:cNvSpPr/>
          <p:nvPr/>
        </p:nvSpPr>
        <p:spPr>
          <a:xfrm>
            <a:off x="8388424" y="4005064"/>
            <a:ext cx="504056" cy="504056"/>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5-конечная звезда 15"/>
          <p:cNvSpPr/>
          <p:nvPr/>
        </p:nvSpPr>
        <p:spPr>
          <a:xfrm>
            <a:off x="3419872" y="4149080"/>
            <a:ext cx="432048"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5-конечная звезда 16"/>
          <p:cNvSpPr/>
          <p:nvPr/>
        </p:nvSpPr>
        <p:spPr>
          <a:xfrm>
            <a:off x="7308304" y="3068960"/>
            <a:ext cx="432048"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5-конечная звезда 17"/>
          <p:cNvSpPr/>
          <p:nvPr/>
        </p:nvSpPr>
        <p:spPr>
          <a:xfrm>
            <a:off x="5436096" y="3140968"/>
            <a:ext cx="504056"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5323">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1.9|1.5"/>
</p:tagLst>
</file>

<file path=ppt/tags/tag10.xml><?xml version="1.0" encoding="utf-8"?>
<p:tagLst xmlns:a="http://schemas.openxmlformats.org/drawingml/2006/main" xmlns:r="http://schemas.openxmlformats.org/officeDocument/2006/relationships" xmlns:p="http://schemas.openxmlformats.org/presentationml/2006/main">
  <p:tag name="TIMING" val="|0.4|1.9"/>
</p:tagLst>
</file>

<file path=ppt/tags/tag11.xml><?xml version="1.0" encoding="utf-8"?>
<p:tagLst xmlns:a="http://schemas.openxmlformats.org/drawingml/2006/main" xmlns:r="http://schemas.openxmlformats.org/officeDocument/2006/relationships" xmlns:p="http://schemas.openxmlformats.org/presentationml/2006/main">
  <p:tag name="TIMING" val="|0.6|2.6|1.6|1.4|1.7|1.3|1.6|1.5"/>
</p:tagLst>
</file>

<file path=ppt/tags/tag12.xml><?xml version="1.0" encoding="utf-8"?>
<p:tagLst xmlns:a="http://schemas.openxmlformats.org/drawingml/2006/main" xmlns:r="http://schemas.openxmlformats.org/officeDocument/2006/relationships" xmlns:p="http://schemas.openxmlformats.org/presentationml/2006/main">
  <p:tag name="TIMING" val="|0.4|1.5|1.6|2.2|2.8|1.5|1.8|1.6|2.3"/>
</p:tagLst>
</file>

<file path=ppt/tags/tag13.xml><?xml version="1.0" encoding="utf-8"?>
<p:tagLst xmlns:a="http://schemas.openxmlformats.org/drawingml/2006/main" xmlns:r="http://schemas.openxmlformats.org/officeDocument/2006/relationships" xmlns:p="http://schemas.openxmlformats.org/presentationml/2006/main">
  <p:tag name="TIMING" val="|1|1.9|2.8|1.5"/>
</p:tagLst>
</file>

<file path=ppt/tags/tag14.xml><?xml version="1.0" encoding="utf-8"?>
<p:tagLst xmlns:a="http://schemas.openxmlformats.org/drawingml/2006/main" xmlns:r="http://schemas.openxmlformats.org/officeDocument/2006/relationships" xmlns:p="http://schemas.openxmlformats.org/presentationml/2006/main">
  <p:tag name="TIMING" val="|1.1|2.2"/>
</p:tagLst>
</file>

<file path=ppt/tags/tag15.xml><?xml version="1.0" encoding="utf-8"?>
<p:tagLst xmlns:a="http://schemas.openxmlformats.org/drawingml/2006/main" xmlns:r="http://schemas.openxmlformats.org/officeDocument/2006/relationships" xmlns:p="http://schemas.openxmlformats.org/presentationml/2006/main">
  <p:tag name="TIMING" val="|1.3|1.8|3.1|2.2|2.7|1.4|2.5|2.4|1.1|1.5|2.6|1|1.8|1.4|2.3|1.1|1.8|2.4|1.8|2.1|2.6"/>
</p:tagLst>
</file>

<file path=ppt/tags/tag16.xml><?xml version="1.0" encoding="utf-8"?>
<p:tagLst xmlns:a="http://schemas.openxmlformats.org/drawingml/2006/main" xmlns:r="http://schemas.openxmlformats.org/officeDocument/2006/relationships" xmlns:p="http://schemas.openxmlformats.org/presentationml/2006/main">
  <p:tag name="TIMING" val="|1.3|2.7|2.6"/>
</p:tagLst>
</file>

<file path=ppt/tags/tag17.xml><?xml version="1.0" encoding="utf-8"?>
<p:tagLst xmlns:a="http://schemas.openxmlformats.org/drawingml/2006/main" xmlns:r="http://schemas.openxmlformats.org/officeDocument/2006/relationships" xmlns:p="http://schemas.openxmlformats.org/presentationml/2006/main">
  <p:tag name="TIMING" val="|1.1|2.4|2.7|2.5"/>
</p:tagLst>
</file>

<file path=ppt/tags/tag18.xml><?xml version="1.0" encoding="utf-8"?>
<p:tagLst xmlns:a="http://schemas.openxmlformats.org/drawingml/2006/main" xmlns:r="http://schemas.openxmlformats.org/officeDocument/2006/relationships" xmlns:p="http://schemas.openxmlformats.org/presentationml/2006/main">
  <p:tag name="TIMING" val="|0.2|2.2"/>
</p:tagLst>
</file>

<file path=ppt/tags/tag19.xml><?xml version="1.0" encoding="utf-8"?>
<p:tagLst xmlns:a="http://schemas.openxmlformats.org/drawingml/2006/main" xmlns:r="http://schemas.openxmlformats.org/officeDocument/2006/relationships" xmlns:p="http://schemas.openxmlformats.org/presentationml/2006/main">
  <p:tag name="TIMING" val="|1.5|1.2|1|1|1.8|0.9|0.9|0.8|1|0.9"/>
</p:tagLst>
</file>

<file path=ppt/tags/tag2.xml><?xml version="1.0" encoding="utf-8"?>
<p:tagLst xmlns:a="http://schemas.openxmlformats.org/drawingml/2006/main" xmlns:r="http://schemas.openxmlformats.org/officeDocument/2006/relationships" xmlns:p="http://schemas.openxmlformats.org/presentationml/2006/main">
  <p:tag name="TIMING" val="|1.3|1.6|7.4|1.5|1.5"/>
</p:tagLst>
</file>

<file path=ppt/tags/tag20.xml><?xml version="1.0" encoding="utf-8"?>
<p:tagLst xmlns:a="http://schemas.openxmlformats.org/drawingml/2006/main" xmlns:r="http://schemas.openxmlformats.org/officeDocument/2006/relationships" xmlns:p="http://schemas.openxmlformats.org/presentationml/2006/main">
  <p:tag name="TIMING" val="|0.4|2.2"/>
</p:tagLst>
</file>

<file path=ppt/tags/tag21.xml><?xml version="1.0" encoding="utf-8"?>
<p:tagLst xmlns:a="http://schemas.openxmlformats.org/drawingml/2006/main" xmlns:r="http://schemas.openxmlformats.org/officeDocument/2006/relationships" xmlns:p="http://schemas.openxmlformats.org/presentationml/2006/main">
  <p:tag name="TIMING" val="|0.6"/>
</p:tagLst>
</file>

<file path=ppt/tags/tag22.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1.1|4.7|7.7"/>
</p:tagLst>
</file>

<file path=ppt/tags/tag5.xml><?xml version="1.0" encoding="utf-8"?>
<p:tagLst xmlns:a="http://schemas.openxmlformats.org/drawingml/2006/main" xmlns:r="http://schemas.openxmlformats.org/officeDocument/2006/relationships" xmlns:p="http://schemas.openxmlformats.org/presentationml/2006/main">
  <p:tag name="TIMING" val="|0.7"/>
</p:tagLst>
</file>

<file path=ppt/tags/tag6.xml><?xml version="1.0" encoding="utf-8"?>
<p:tagLst xmlns:a="http://schemas.openxmlformats.org/drawingml/2006/main" xmlns:r="http://schemas.openxmlformats.org/officeDocument/2006/relationships" xmlns:p="http://schemas.openxmlformats.org/presentationml/2006/main">
  <p:tag name="TIMING" val="|0.4|4.1|0.9|5.3|1.8|2.2|1.9|2.4|2.4|1.9|2.3|1.3"/>
</p:tagLst>
</file>

<file path=ppt/tags/tag7.xml><?xml version="1.0" encoding="utf-8"?>
<p:tagLst xmlns:a="http://schemas.openxmlformats.org/drawingml/2006/main" xmlns:r="http://schemas.openxmlformats.org/officeDocument/2006/relationships" xmlns:p="http://schemas.openxmlformats.org/presentationml/2006/main">
  <p:tag name="TIMING" val="|0.5|1.9|1.2"/>
</p:tagLst>
</file>

<file path=ppt/tags/tag8.xml><?xml version="1.0" encoding="utf-8"?>
<p:tagLst xmlns:a="http://schemas.openxmlformats.org/drawingml/2006/main" xmlns:r="http://schemas.openxmlformats.org/officeDocument/2006/relationships" xmlns:p="http://schemas.openxmlformats.org/presentationml/2006/main">
  <p:tag name="TIMING" val="|1.4|1.8|8.1"/>
</p:tagLst>
</file>

<file path=ppt/tags/tag9.xml><?xml version="1.0" encoding="utf-8"?>
<p:tagLst xmlns:a="http://schemas.openxmlformats.org/drawingml/2006/main" xmlns:r="http://schemas.openxmlformats.org/officeDocument/2006/relationships" xmlns:p="http://schemas.openxmlformats.org/presentationml/2006/main">
  <p:tag name="TIMING" val="|1.1|2.1"/>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1900</TotalTime>
  <Words>1178</Words>
  <Application>Microsoft Office PowerPoint</Application>
  <PresentationFormat>Экран (4:3)</PresentationFormat>
  <Paragraphs>189</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Клюшкины</dc:creator>
  <cp:lastModifiedBy>Home</cp:lastModifiedBy>
  <cp:revision>207</cp:revision>
  <dcterms:created xsi:type="dcterms:W3CDTF">2014-05-28T18:38:22Z</dcterms:created>
  <dcterms:modified xsi:type="dcterms:W3CDTF">2015-12-17T12:24:44Z</dcterms:modified>
</cp:coreProperties>
</file>